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69" r:id="rId2"/>
    <p:sldId id="273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CC"/>
    <a:srgbClr val="00CC00"/>
    <a:srgbClr val="3366FF"/>
    <a:srgbClr val="FF0000"/>
    <a:srgbClr val="FF9933"/>
    <a:srgbClr val="FF99CC"/>
    <a:srgbClr val="4472C4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875" autoAdjust="0"/>
    <p:restoredTop sz="94651" autoAdjust="0"/>
  </p:normalViewPr>
  <p:slideViewPr>
    <p:cSldViewPr snapToGrid="0">
      <p:cViewPr varScale="1">
        <p:scale>
          <a:sx n="105" d="100"/>
          <a:sy n="105" d="100"/>
        </p:scale>
        <p:origin x="179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04DF1D-15D0-4BAD-B851-D9F6FF0E8E6A}" type="datetimeFigureOut">
              <a:rPr kumimoji="1" lang="ja-JP" altLang="en-US" smtClean="0"/>
              <a:t>2022/3/7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B391904-049B-46B3-BBA2-881F2B4999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10445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Copyright©2022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3391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飲酒禁止マーク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245" name="グループ化 244">
            <a:extLst>
              <a:ext uri="{FF2B5EF4-FFF2-40B4-BE49-F238E27FC236}">
                <a16:creationId xmlns:a16="http://schemas.microsoft.com/office/drawing/2014/main" id="{AAD1DB47-E172-481B-83C2-1EC4DC193ED2}"/>
              </a:ext>
            </a:extLst>
          </p:cNvPr>
          <p:cNvGrpSpPr/>
          <p:nvPr/>
        </p:nvGrpSpPr>
        <p:grpSpPr>
          <a:xfrm>
            <a:off x="772420" y="960699"/>
            <a:ext cx="2462461" cy="2462458"/>
            <a:chOff x="772420" y="960699"/>
            <a:chExt cx="2462461" cy="2462458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1B31720D-4029-41C5-AB4D-0707C1CC9800}"/>
                </a:ext>
              </a:extLst>
            </p:cNvPr>
            <p:cNvGrpSpPr/>
            <p:nvPr/>
          </p:nvGrpSpPr>
          <p:grpSpPr>
            <a:xfrm>
              <a:off x="772420" y="960699"/>
              <a:ext cx="2462461" cy="2462458"/>
              <a:chOff x="2857122" y="3843765"/>
              <a:chExt cx="1629386" cy="1629384"/>
            </a:xfrm>
          </p:grpSpPr>
          <p:grpSp>
            <p:nvGrpSpPr>
              <p:cNvPr id="46" name="グループ化 45">
                <a:extLst>
                  <a:ext uri="{FF2B5EF4-FFF2-40B4-BE49-F238E27FC236}">
                    <a16:creationId xmlns:a16="http://schemas.microsoft.com/office/drawing/2014/main" id="{E1AC1BFF-774F-4984-B342-456DB871B463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48" name="楕円 47">
                  <a:extLst>
                    <a:ext uri="{FF2B5EF4-FFF2-40B4-BE49-F238E27FC236}">
                      <a16:creationId xmlns:a16="http://schemas.microsoft.com/office/drawing/2014/main" id="{32969690-7DA4-4A27-A3A2-1E40240EC8B3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楕円 48">
                  <a:extLst>
                    <a:ext uri="{FF2B5EF4-FFF2-40B4-BE49-F238E27FC236}">
                      <a16:creationId xmlns:a16="http://schemas.microsoft.com/office/drawing/2014/main" id="{F4EC9DE8-E755-4221-82B6-57312F517C92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47" name="&quot;禁止&quot;マーク 46">
                <a:extLst>
                  <a:ext uri="{FF2B5EF4-FFF2-40B4-BE49-F238E27FC236}">
                    <a16:creationId xmlns:a16="http://schemas.microsoft.com/office/drawing/2014/main" id="{75ACD4A5-0D1D-46BE-B8C3-B91873F529EA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5916E23F-F041-4E20-BAE2-AF5F1EB86867}"/>
                </a:ext>
              </a:extLst>
            </p:cNvPr>
            <p:cNvGrpSpPr/>
            <p:nvPr/>
          </p:nvGrpSpPr>
          <p:grpSpPr>
            <a:xfrm>
              <a:off x="1050496" y="1261245"/>
              <a:ext cx="1726952" cy="1618626"/>
              <a:chOff x="5893905" y="1914034"/>
              <a:chExt cx="3116721" cy="2921220"/>
            </a:xfrm>
          </p:grpSpPr>
          <p:grpSp>
            <p:nvGrpSpPr>
              <p:cNvPr id="7" name="グループ化 6">
                <a:extLst>
                  <a:ext uri="{FF2B5EF4-FFF2-40B4-BE49-F238E27FC236}">
                    <a16:creationId xmlns:a16="http://schemas.microsoft.com/office/drawing/2014/main" id="{D9BE2C9E-EA81-4BE4-ACD6-D9B092295A04}"/>
                  </a:ext>
                </a:extLst>
              </p:cNvPr>
              <p:cNvGrpSpPr/>
              <p:nvPr/>
            </p:nvGrpSpPr>
            <p:grpSpPr>
              <a:xfrm>
                <a:off x="6798205" y="2140743"/>
                <a:ext cx="664419" cy="2568900"/>
                <a:chOff x="4142910" y="2140743"/>
                <a:chExt cx="676739" cy="2616534"/>
              </a:xfrm>
            </p:grpSpPr>
            <p:sp>
              <p:nvSpPr>
                <p:cNvPr id="43" name="フリーフォーム: 図形 42">
                  <a:extLst>
                    <a:ext uri="{FF2B5EF4-FFF2-40B4-BE49-F238E27FC236}">
                      <a16:creationId xmlns:a16="http://schemas.microsoft.com/office/drawing/2014/main" id="{4EE3BCF3-6F68-4C5F-982B-56EB75D2449E}"/>
                    </a:ext>
                  </a:extLst>
                </p:cNvPr>
                <p:cNvSpPr/>
                <p:nvPr/>
              </p:nvSpPr>
              <p:spPr bwMode="auto">
                <a:xfrm>
                  <a:off x="4142910" y="2179567"/>
                  <a:ext cx="676739" cy="2577710"/>
                </a:xfrm>
                <a:custGeom>
                  <a:avLst/>
                  <a:gdLst>
                    <a:gd name="connsiteX0" fmla="*/ 239429 w 676739"/>
                    <a:gd name="connsiteY0" fmla="*/ 0 h 2577710"/>
                    <a:gd name="connsiteX1" fmla="*/ 437309 w 676739"/>
                    <a:gd name="connsiteY1" fmla="*/ 0 h 2577710"/>
                    <a:gd name="connsiteX2" fmla="*/ 473077 w 676739"/>
                    <a:gd name="connsiteY2" fmla="*/ 377658 h 2577710"/>
                    <a:gd name="connsiteX3" fmla="*/ 665387 w 676739"/>
                    <a:gd name="connsiteY3" fmla="*/ 1162633 h 2577710"/>
                    <a:gd name="connsiteX4" fmla="*/ 668811 w 676739"/>
                    <a:gd name="connsiteY4" fmla="*/ 1167711 h 2577710"/>
                    <a:gd name="connsiteX5" fmla="*/ 676739 w 676739"/>
                    <a:gd name="connsiteY5" fmla="*/ 1206981 h 2577710"/>
                    <a:gd name="connsiteX6" fmla="*/ 676739 w 676739"/>
                    <a:gd name="connsiteY6" fmla="*/ 2476822 h 2577710"/>
                    <a:gd name="connsiteX7" fmla="*/ 575851 w 676739"/>
                    <a:gd name="connsiteY7" fmla="*/ 2577710 h 2577710"/>
                    <a:gd name="connsiteX8" fmla="*/ 100888 w 676739"/>
                    <a:gd name="connsiteY8" fmla="*/ 2577710 h 2577710"/>
                    <a:gd name="connsiteX9" fmla="*/ 0 w 676739"/>
                    <a:gd name="connsiteY9" fmla="*/ 2476822 h 2577710"/>
                    <a:gd name="connsiteX10" fmla="*/ 0 w 676739"/>
                    <a:gd name="connsiteY10" fmla="*/ 1208965 h 2577710"/>
                    <a:gd name="connsiteX11" fmla="*/ 0 w 676739"/>
                    <a:gd name="connsiteY11" fmla="*/ 1206981 h 2577710"/>
                    <a:gd name="connsiteX12" fmla="*/ 7928 w 676739"/>
                    <a:gd name="connsiteY12" fmla="*/ 1167711 h 2577710"/>
                    <a:gd name="connsiteX13" fmla="*/ 11350 w 676739"/>
                    <a:gd name="connsiteY13" fmla="*/ 1162635 h 2577710"/>
                    <a:gd name="connsiteX14" fmla="*/ 203662 w 676739"/>
                    <a:gd name="connsiteY14" fmla="*/ 377658 h 2577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76739" h="2577710">
                      <a:moveTo>
                        <a:pt x="239429" y="0"/>
                      </a:moveTo>
                      <a:lnTo>
                        <a:pt x="437309" y="0"/>
                      </a:lnTo>
                      <a:lnTo>
                        <a:pt x="473077" y="377658"/>
                      </a:lnTo>
                      <a:lnTo>
                        <a:pt x="665387" y="1162633"/>
                      </a:lnTo>
                      <a:lnTo>
                        <a:pt x="668811" y="1167711"/>
                      </a:lnTo>
                      <a:cubicBezTo>
                        <a:pt x="673916" y="1179781"/>
                        <a:pt x="676739" y="1193051"/>
                        <a:pt x="676739" y="1206981"/>
                      </a:cubicBezTo>
                      <a:lnTo>
                        <a:pt x="676739" y="2476822"/>
                      </a:lnTo>
                      <a:cubicBezTo>
                        <a:pt x="676739" y="2532541"/>
                        <a:pt x="631570" y="2577710"/>
                        <a:pt x="575851" y="2577710"/>
                      </a:cubicBezTo>
                      <a:lnTo>
                        <a:pt x="100888" y="2577710"/>
                      </a:lnTo>
                      <a:cubicBezTo>
                        <a:pt x="45169" y="2577710"/>
                        <a:pt x="0" y="2532541"/>
                        <a:pt x="0" y="2476822"/>
                      </a:cubicBezTo>
                      <a:lnTo>
                        <a:pt x="0" y="1208965"/>
                      </a:lnTo>
                      <a:lnTo>
                        <a:pt x="0" y="1206981"/>
                      </a:lnTo>
                      <a:cubicBezTo>
                        <a:pt x="0" y="1193051"/>
                        <a:pt x="2823" y="1179781"/>
                        <a:pt x="7928" y="1167711"/>
                      </a:cubicBezTo>
                      <a:lnTo>
                        <a:pt x="11350" y="1162635"/>
                      </a:lnTo>
                      <a:lnTo>
                        <a:pt x="203662" y="377658"/>
                      </a:lnTo>
                      <a:close/>
                    </a:path>
                  </a:pathLst>
                </a:custGeom>
                <a:solidFill>
                  <a:srgbClr val="006666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4" name="四角形: 上の 2 つの角を丸める 43">
                  <a:extLst>
                    <a:ext uri="{FF2B5EF4-FFF2-40B4-BE49-F238E27FC236}">
                      <a16:creationId xmlns:a16="http://schemas.microsoft.com/office/drawing/2014/main" id="{898B6BDB-18ED-467B-881D-2CAABCB495B3}"/>
                    </a:ext>
                  </a:extLst>
                </p:cNvPr>
                <p:cNvSpPr/>
                <p:nvPr/>
              </p:nvSpPr>
              <p:spPr bwMode="auto">
                <a:xfrm>
                  <a:off x="4363172" y="2140743"/>
                  <a:ext cx="235021" cy="73121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2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" name="フリーフォーム: 図形 44">
                  <a:extLst>
                    <a:ext uri="{FF2B5EF4-FFF2-40B4-BE49-F238E27FC236}">
                      <a16:creationId xmlns:a16="http://schemas.microsoft.com/office/drawing/2014/main" id="{E2FE051E-F284-4C90-AE73-26697BB9DDA5}"/>
                    </a:ext>
                  </a:extLst>
                </p:cNvPr>
                <p:cNvSpPr/>
                <p:nvPr/>
              </p:nvSpPr>
              <p:spPr bwMode="auto">
                <a:xfrm>
                  <a:off x="4142910" y="3594344"/>
                  <a:ext cx="676739" cy="1019950"/>
                </a:xfrm>
                <a:custGeom>
                  <a:avLst/>
                  <a:gdLst>
                    <a:gd name="connsiteX0" fmla="*/ 335873 w 676739"/>
                    <a:gd name="connsiteY0" fmla="*/ 0 h 1019950"/>
                    <a:gd name="connsiteX1" fmla="*/ 650119 w 676739"/>
                    <a:gd name="connsiteY1" fmla="*/ 224844 h 1019950"/>
                    <a:gd name="connsiteX2" fmla="*/ 676739 w 676739"/>
                    <a:gd name="connsiteY2" fmla="*/ 290841 h 1019950"/>
                    <a:gd name="connsiteX3" fmla="*/ 676739 w 676739"/>
                    <a:gd name="connsiteY3" fmla="*/ 729110 h 1019950"/>
                    <a:gd name="connsiteX4" fmla="*/ 650119 w 676739"/>
                    <a:gd name="connsiteY4" fmla="*/ 795107 h 1019950"/>
                    <a:gd name="connsiteX5" fmla="*/ 335873 w 676739"/>
                    <a:gd name="connsiteY5" fmla="*/ 1019950 h 1019950"/>
                    <a:gd name="connsiteX6" fmla="*/ 21627 w 676739"/>
                    <a:gd name="connsiteY6" fmla="*/ 795107 h 1019950"/>
                    <a:gd name="connsiteX7" fmla="*/ 0 w 676739"/>
                    <a:gd name="connsiteY7" fmla="*/ 741489 h 1019950"/>
                    <a:gd name="connsiteX8" fmla="*/ 0 w 676739"/>
                    <a:gd name="connsiteY8" fmla="*/ 278462 h 1019950"/>
                    <a:gd name="connsiteX9" fmla="*/ 21627 w 676739"/>
                    <a:gd name="connsiteY9" fmla="*/ 224844 h 1019950"/>
                    <a:gd name="connsiteX10" fmla="*/ 335873 w 676739"/>
                    <a:gd name="connsiteY10" fmla="*/ 0 h 1019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76739" h="1019950">
                      <a:moveTo>
                        <a:pt x="335873" y="0"/>
                      </a:moveTo>
                      <a:cubicBezTo>
                        <a:pt x="466684" y="0"/>
                        <a:pt x="582016" y="89189"/>
                        <a:pt x="650119" y="224844"/>
                      </a:cubicBezTo>
                      <a:lnTo>
                        <a:pt x="676739" y="290841"/>
                      </a:lnTo>
                      <a:lnTo>
                        <a:pt x="676739" y="729110"/>
                      </a:lnTo>
                      <a:lnTo>
                        <a:pt x="650119" y="795107"/>
                      </a:lnTo>
                      <a:cubicBezTo>
                        <a:pt x="582016" y="930761"/>
                        <a:pt x="466684" y="1019950"/>
                        <a:pt x="335873" y="1019950"/>
                      </a:cubicBezTo>
                      <a:cubicBezTo>
                        <a:pt x="205062" y="1019950"/>
                        <a:pt x="89730" y="930761"/>
                        <a:pt x="21627" y="795107"/>
                      </a:cubicBezTo>
                      <a:lnTo>
                        <a:pt x="0" y="741489"/>
                      </a:lnTo>
                      <a:lnTo>
                        <a:pt x="0" y="278462"/>
                      </a:lnTo>
                      <a:lnTo>
                        <a:pt x="21627" y="224844"/>
                      </a:lnTo>
                      <a:cubicBezTo>
                        <a:pt x="89730" y="89189"/>
                        <a:pt x="205062" y="0"/>
                        <a:pt x="335873" y="0"/>
                      </a:cubicBezTo>
                      <a:close/>
                    </a:path>
                  </a:pathLst>
                </a:custGeom>
                <a:solidFill>
                  <a:schemeClr val="accent4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AF77E902-089C-4AB7-966D-6A8C888D0B40}"/>
                  </a:ext>
                </a:extLst>
              </p:cNvPr>
              <p:cNvGrpSpPr/>
              <p:nvPr/>
            </p:nvGrpSpPr>
            <p:grpSpPr>
              <a:xfrm>
                <a:off x="7923073" y="2140743"/>
                <a:ext cx="676739" cy="2616534"/>
                <a:chOff x="4142910" y="2140743"/>
                <a:chExt cx="676739" cy="2616534"/>
              </a:xfrm>
            </p:grpSpPr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452729EE-4907-428C-AB10-418CFB347629}"/>
                    </a:ext>
                  </a:extLst>
                </p:cNvPr>
                <p:cNvSpPr/>
                <p:nvPr/>
              </p:nvSpPr>
              <p:spPr bwMode="auto">
                <a:xfrm>
                  <a:off x="4142910" y="2179567"/>
                  <a:ext cx="676739" cy="2577710"/>
                </a:xfrm>
                <a:custGeom>
                  <a:avLst/>
                  <a:gdLst>
                    <a:gd name="connsiteX0" fmla="*/ 239429 w 676739"/>
                    <a:gd name="connsiteY0" fmla="*/ 0 h 2577710"/>
                    <a:gd name="connsiteX1" fmla="*/ 437309 w 676739"/>
                    <a:gd name="connsiteY1" fmla="*/ 0 h 2577710"/>
                    <a:gd name="connsiteX2" fmla="*/ 473077 w 676739"/>
                    <a:gd name="connsiteY2" fmla="*/ 377658 h 2577710"/>
                    <a:gd name="connsiteX3" fmla="*/ 665387 w 676739"/>
                    <a:gd name="connsiteY3" fmla="*/ 1162633 h 2577710"/>
                    <a:gd name="connsiteX4" fmla="*/ 668811 w 676739"/>
                    <a:gd name="connsiteY4" fmla="*/ 1167711 h 2577710"/>
                    <a:gd name="connsiteX5" fmla="*/ 676739 w 676739"/>
                    <a:gd name="connsiteY5" fmla="*/ 1206981 h 2577710"/>
                    <a:gd name="connsiteX6" fmla="*/ 676739 w 676739"/>
                    <a:gd name="connsiteY6" fmla="*/ 2476822 h 2577710"/>
                    <a:gd name="connsiteX7" fmla="*/ 575851 w 676739"/>
                    <a:gd name="connsiteY7" fmla="*/ 2577710 h 2577710"/>
                    <a:gd name="connsiteX8" fmla="*/ 100888 w 676739"/>
                    <a:gd name="connsiteY8" fmla="*/ 2577710 h 2577710"/>
                    <a:gd name="connsiteX9" fmla="*/ 0 w 676739"/>
                    <a:gd name="connsiteY9" fmla="*/ 2476822 h 2577710"/>
                    <a:gd name="connsiteX10" fmla="*/ 0 w 676739"/>
                    <a:gd name="connsiteY10" fmla="*/ 1208965 h 2577710"/>
                    <a:gd name="connsiteX11" fmla="*/ 0 w 676739"/>
                    <a:gd name="connsiteY11" fmla="*/ 1206981 h 2577710"/>
                    <a:gd name="connsiteX12" fmla="*/ 7928 w 676739"/>
                    <a:gd name="connsiteY12" fmla="*/ 1167711 h 2577710"/>
                    <a:gd name="connsiteX13" fmla="*/ 11350 w 676739"/>
                    <a:gd name="connsiteY13" fmla="*/ 1162635 h 2577710"/>
                    <a:gd name="connsiteX14" fmla="*/ 203662 w 676739"/>
                    <a:gd name="connsiteY14" fmla="*/ 377658 h 2577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76739" h="2577710">
                      <a:moveTo>
                        <a:pt x="239429" y="0"/>
                      </a:moveTo>
                      <a:lnTo>
                        <a:pt x="437309" y="0"/>
                      </a:lnTo>
                      <a:lnTo>
                        <a:pt x="473077" y="377658"/>
                      </a:lnTo>
                      <a:lnTo>
                        <a:pt x="665387" y="1162633"/>
                      </a:lnTo>
                      <a:lnTo>
                        <a:pt x="668811" y="1167711"/>
                      </a:lnTo>
                      <a:cubicBezTo>
                        <a:pt x="673916" y="1179781"/>
                        <a:pt x="676739" y="1193051"/>
                        <a:pt x="676739" y="1206981"/>
                      </a:cubicBezTo>
                      <a:lnTo>
                        <a:pt x="676739" y="2476822"/>
                      </a:lnTo>
                      <a:cubicBezTo>
                        <a:pt x="676739" y="2532541"/>
                        <a:pt x="631570" y="2577710"/>
                        <a:pt x="575851" y="2577710"/>
                      </a:cubicBezTo>
                      <a:lnTo>
                        <a:pt x="100888" y="2577710"/>
                      </a:lnTo>
                      <a:cubicBezTo>
                        <a:pt x="45169" y="2577710"/>
                        <a:pt x="0" y="2532541"/>
                        <a:pt x="0" y="2476822"/>
                      </a:cubicBezTo>
                      <a:lnTo>
                        <a:pt x="0" y="1208965"/>
                      </a:lnTo>
                      <a:lnTo>
                        <a:pt x="0" y="1206981"/>
                      </a:lnTo>
                      <a:cubicBezTo>
                        <a:pt x="0" y="1193051"/>
                        <a:pt x="2823" y="1179781"/>
                        <a:pt x="7928" y="1167711"/>
                      </a:cubicBezTo>
                      <a:lnTo>
                        <a:pt x="11350" y="1162635"/>
                      </a:lnTo>
                      <a:lnTo>
                        <a:pt x="203662" y="377658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1" name="四角形: 上の 2 つの角を丸める 40">
                  <a:extLst>
                    <a:ext uri="{FF2B5EF4-FFF2-40B4-BE49-F238E27FC236}">
                      <a16:creationId xmlns:a16="http://schemas.microsoft.com/office/drawing/2014/main" id="{9DDAA6A9-6841-454E-8AFC-E39FF5D1C99F}"/>
                    </a:ext>
                  </a:extLst>
                </p:cNvPr>
                <p:cNvSpPr/>
                <p:nvPr/>
              </p:nvSpPr>
              <p:spPr bwMode="auto">
                <a:xfrm>
                  <a:off x="4363172" y="2140743"/>
                  <a:ext cx="235021" cy="73121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2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CC1EDE58-0644-4D51-B013-4FE7B269A618}"/>
                    </a:ext>
                  </a:extLst>
                </p:cNvPr>
                <p:cNvSpPr/>
                <p:nvPr/>
              </p:nvSpPr>
              <p:spPr bwMode="auto">
                <a:xfrm>
                  <a:off x="4142910" y="3594344"/>
                  <a:ext cx="676739" cy="1019950"/>
                </a:xfrm>
                <a:custGeom>
                  <a:avLst/>
                  <a:gdLst>
                    <a:gd name="connsiteX0" fmla="*/ 335873 w 676739"/>
                    <a:gd name="connsiteY0" fmla="*/ 0 h 1019950"/>
                    <a:gd name="connsiteX1" fmla="*/ 650119 w 676739"/>
                    <a:gd name="connsiteY1" fmla="*/ 224844 h 1019950"/>
                    <a:gd name="connsiteX2" fmla="*/ 676739 w 676739"/>
                    <a:gd name="connsiteY2" fmla="*/ 290841 h 1019950"/>
                    <a:gd name="connsiteX3" fmla="*/ 676739 w 676739"/>
                    <a:gd name="connsiteY3" fmla="*/ 729110 h 1019950"/>
                    <a:gd name="connsiteX4" fmla="*/ 650119 w 676739"/>
                    <a:gd name="connsiteY4" fmla="*/ 795107 h 1019950"/>
                    <a:gd name="connsiteX5" fmla="*/ 335873 w 676739"/>
                    <a:gd name="connsiteY5" fmla="*/ 1019950 h 1019950"/>
                    <a:gd name="connsiteX6" fmla="*/ 21627 w 676739"/>
                    <a:gd name="connsiteY6" fmla="*/ 795107 h 1019950"/>
                    <a:gd name="connsiteX7" fmla="*/ 0 w 676739"/>
                    <a:gd name="connsiteY7" fmla="*/ 741489 h 1019950"/>
                    <a:gd name="connsiteX8" fmla="*/ 0 w 676739"/>
                    <a:gd name="connsiteY8" fmla="*/ 278462 h 1019950"/>
                    <a:gd name="connsiteX9" fmla="*/ 21627 w 676739"/>
                    <a:gd name="connsiteY9" fmla="*/ 224844 h 1019950"/>
                    <a:gd name="connsiteX10" fmla="*/ 335873 w 676739"/>
                    <a:gd name="connsiteY10" fmla="*/ 0 h 1019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76739" h="1019950">
                      <a:moveTo>
                        <a:pt x="335873" y="0"/>
                      </a:moveTo>
                      <a:cubicBezTo>
                        <a:pt x="466684" y="0"/>
                        <a:pt x="582016" y="89189"/>
                        <a:pt x="650119" y="224844"/>
                      </a:cubicBezTo>
                      <a:lnTo>
                        <a:pt x="676739" y="290841"/>
                      </a:lnTo>
                      <a:lnTo>
                        <a:pt x="676739" y="729110"/>
                      </a:lnTo>
                      <a:lnTo>
                        <a:pt x="650119" y="795107"/>
                      </a:lnTo>
                      <a:cubicBezTo>
                        <a:pt x="582016" y="930761"/>
                        <a:pt x="466684" y="1019950"/>
                        <a:pt x="335873" y="1019950"/>
                      </a:cubicBezTo>
                      <a:cubicBezTo>
                        <a:pt x="205062" y="1019950"/>
                        <a:pt x="89730" y="930761"/>
                        <a:pt x="21627" y="795107"/>
                      </a:cubicBezTo>
                      <a:lnTo>
                        <a:pt x="0" y="741489"/>
                      </a:lnTo>
                      <a:lnTo>
                        <a:pt x="0" y="278462"/>
                      </a:lnTo>
                      <a:lnTo>
                        <a:pt x="21627" y="224844"/>
                      </a:lnTo>
                      <a:cubicBezTo>
                        <a:pt x="89730" y="89189"/>
                        <a:pt x="205062" y="0"/>
                        <a:pt x="335873" y="0"/>
                      </a:cubicBezTo>
                      <a:close/>
                    </a:path>
                  </a:pathLst>
                </a:custGeom>
                <a:solidFill>
                  <a:schemeClr val="accent4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09201DF6-34EB-434C-8ED5-F142ED3EA363}"/>
                  </a:ext>
                </a:extLst>
              </p:cNvPr>
              <p:cNvGrpSpPr/>
              <p:nvPr/>
            </p:nvGrpSpPr>
            <p:grpSpPr>
              <a:xfrm>
                <a:off x="7314607" y="1914034"/>
                <a:ext cx="735375" cy="2843243"/>
                <a:chOff x="4142910" y="2140743"/>
                <a:chExt cx="676739" cy="2616534"/>
              </a:xfrm>
            </p:grpSpPr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5315C64A-D196-4E95-B5B9-C181B21C0D61}"/>
                    </a:ext>
                  </a:extLst>
                </p:cNvPr>
                <p:cNvSpPr/>
                <p:nvPr/>
              </p:nvSpPr>
              <p:spPr bwMode="auto">
                <a:xfrm>
                  <a:off x="4142910" y="2179567"/>
                  <a:ext cx="676739" cy="2577710"/>
                </a:xfrm>
                <a:custGeom>
                  <a:avLst/>
                  <a:gdLst>
                    <a:gd name="connsiteX0" fmla="*/ 239429 w 676739"/>
                    <a:gd name="connsiteY0" fmla="*/ 0 h 2577710"/>
                    <a:gd name="connsiteX1" fmla="*/ 437309 w 676739"/>
                    <a:gd name="connsiteY1" fmla="*/ 0 h 2577710"/>
                    <a:gd name="connsiteX2" fmla="*/ 473077 w 676739"/>
                    <a:gd name="connsiteY2" fmla="*/ 377658 h 2577710"/>
                    <a:gd name="connsiteX3" fmla="*/ 665387 w 676739"/>
                    <a:gd name="connsiteY3" fmla="*/ 1162633 h 2577710"/>
                    <a:gd name="connsiteX4" fmla="*/ 668811 w 676739"/>
                    <a:gd name="connsiteY4" fmla="*/ 1167711 h 2577710"/>
                    <a:gd name="connsiteX5" fmla="*/ 676739 w 676739"/>
                    <a:gd name="connsiteY5" fmla="*/ 1206981 h 2577710"/>
                    <a:gd name="connsiteX6" fmla="*/ 676739 w 676739"/>
                    <a:gd name="connsiteY6" fmla="*/ 2476822 h 2577710"/>
                    <a:gd name="connsiteX7" fmla="*/ 575851 w 676739"/>
                    <a:gd name="connsiteY7" fmla="*/ 2577710 h 2577710"/>
                    <a:gd name="connsiteX8" fmla="*/ 100888 w 676739"/>
                    <a:gd name="connsiteY8" fmla="*/ 2577710 h 2577710"/>
                    <a:gd name="connsiteX9" fmla="*/ 0 w 676739"/>
                    <a:gd name="connsiteY9" fmla="*/ 2476822 h 2577710"/>
                    <a:gd name="connsiteX10" fmla="*/ 0 w 676739"/>
                    <a:gd name="connsiteY10" fmla="*/ 1208965 h 2577710"/>
                    <a:gd name="connsiteX11" fmla="*/ 0 w 676739"/>
                    <a:gd name="connsiteY11" fmla="*/ 1206981 h 2577710"/>
                    <a:gd name="connsiteX12" fmla="*/ 7928 w 676739"/>
                    <a:gd name="connsiteY12" fmla="*/ 1167711 h 2577710"/>
                    <a:gd name="connsiteX13" fmla="*/ 11350 w 676739"/>
                    <a:gd name="connsiteY13" fmla="*/ 1162635 h 2577710"/>
                    <a:gd name="connsiteX14" fmla="*/ 203662 w 676739"/>
                    <a:gd name="connsiteY14" fmla="*/ 377658 h 2577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76739" h="2577710">
                      <a:moveTo>
                        <a:pt x="239429" y="0"/>
                      </a:moveTo>
                      <a:lnTo>
                        <a:pt x="437309" y="0"/>
                      </a:lnTo>
                      <a:lnTo>
                        <a:pt x="473077" y="377658"/>
                      </a:lnTo>
                      <a:lnTo>
                        <a:pt x="665387" y="1162633"/>
                      </a:lnTo>
                      <a:lnTo>
                        <a:pt x="668811" y="1167711"/>
                      </a:lnTo>
                      <a:cubicBezTo>
                        <a:pt x="673916" y="1179781"/>
                        <a:pt x="676739" y="1193051"/>
                        <a:pt x="676739" y="1206981"/>
                      </a:cubicBezTo>
                      <a:lnTo>
                        <a:pt x="676739" y="2476822"/>
                      </a:lnTo>
                      <a:cubicBezTo>
                        <a:pt x="676739" y="2532541"/>
                        <a:pt x="631570" y="2577710"/>
                        <a:pt x="575851" y="2577710"/>
                      </a:cubicBezTo>
                      <a:lnTo>
                        <a:pt x="100888" y="2577710"/>
                      </a:lnTo>
                      <a:cubicBezTo>
                        <a:pt x="45169" y="2577710"/>
                        <a:pt x="0" y="2532541"/>
                        <a:pt x="0" y="2476822"/>
                      </a:cubicBezTo>
                      <a:lnTo>
                        <a:pt x="0" y="1208965"/>
                      </a:lnTo>
                      <a:lnTo>
                        <a:pt x="0" y="1206981"/>
                      </a:lnTo>
                      <a:cubicBezTo>
                        <a:pt x="0" y="1193051"/>
                        <a:pt x="2823" y="1179781"/>
                        <a:pt x="7928" y="1167711"/>
                      </a:cubicBezTo>
                      <a:lnTo>
                        <a:pt x="11350" y="1162635"/>
                      </a:lnTo>
                      <a:lnTo>
                        <a:pt x="203662" y="377658"/>
                      </a:lnTo>
                      <a:close/>
                    </a:path>
                  </a:pathLst>
                </a:custGeom>
                <a:solidFill>
                  <a:srgbClr val="6633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四角形: 上の 2 つの角を丸める 37">
                  <a:extLst>
                    <a:ext uri="{FF2B5EF4-FFF2-40B4-BE49-F238E27FC236}">
                      <a16:creationId xmlns:a16="http://schemas.microsoft.com/office/drawing/2014/main" id="{FB64EF84-81A2-465F-A0B1-0705F0171099}"/>
                    </a:ext>
                  </a:extLst>
                </p:cNvPr>
                <p:cNvSpPr/>
                <p:nvPr/>
              </p:nvSpPr>
              <p:spPr bwMode="auto">
                <a:xfrm>
                  <a:off x="4363172" y="2140743"/>
                  <a:ext cx="235021" cy="73121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2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EEAC9BF5-30F5-4C85-9F39-C25A2C20BA61}"/>
                    </a:ext>
                  </a:extLst>
                </p:cNvPr>
                <p:cNvSpPr/>
                <p:nvPr/>
              </p:nvSpPr>
              <p:spPr bwMode="auto">
                <a:xfrm>
                  <a:off x="4142910" y="3594344"/>
                  <a:ext cx="676739" cy="1019950"/>
                </a:xfrm>
                <a:custGeom>
                  <a:avLst/>
                  <a:gdLst>
                    <a:gd name="connsiteX0" fmla="*/ 335873 w 676739"/>
                    <a:gd name="connsiteY0" fmla="*/ 0 h 1019950"/>
                    <a:gd name="connsiteX1" fmla="*/ 650119 w 676739"/>
                    <a:gd name="connsiteY1" fmla="*/ 224844 h 1019950"/>
                    <a:gd name="connsiteX2" fmla="*/ 676739 w 676739"/>
                    <a:gd name="connsiteY2" fmla="*/ 290841 h 1019950"/>
                    <a:gd name="connsiteX3" fmla="*/ 676739 w 676739"/>
                    <a:gd name="connsiteY3" fmla="*/ 729110 h 1019950"/>
                    <a:gd name="connsiteX4" fmla="*/ 650119 w 676739"/>
                    <a:gd name="connsiteY4" fmla="*/ 795107 h 1019950"/>
                    <a:gd name="connsiteX5" fmla="*/ 335873 w 676739"/>
                    <a:gd name="connsiteY5" fmla="*/ 1019950 h 1019950"/>
                    <a:gd name="connsiteX6" fmla="*/ 21627 w 676739"/>
                    <a:gd name="connsiteY6" fmla="*/ 795107 h 1019950"/>
                    <a:gd name="connsiteX7" fmla="*/ 0 w 676739"/>
                    <a:gd name="connsiteY7" fmla="*/ 741489 h 1019950"/>
                    <a:gd name="connsiteX8" fmla="*/ 0 w 676739"/>
                    <a:gd name="connsiteY8" fmla="*/ 278462 h 1019950"/>
                    <a:gd name="connsiteX9" fmla="*/ 21627 w 676739"/>
                    <a:gd name="connsiteY9" fmla="*/ 224844 h 1019950"/>
                    <a:gd name="connsiteX10" fmla="*/ 335873 w 676739"/>
                    <a:gd name="connsiteY10" fmla="*/ 0 h 1019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76739" h="1019950">
                      <a:moveTo>
                        <a:pt x="335873" y="0"/>
                      </a:moveTo>
                      <a:cubicBezTo>
                        <a:pt x="466684" y="0"/>
                        <a:pt x="582016" y="89189"/>
                        <a:pt x="650119" y="224844"/>
                      </a:cubicBezTo>
                      <a:lnTo>
                        <a:pt x="676739" y="290841"/>
                      </a:lnTo>
                      <a:lnTo>
                        <a:pt x="676739" y="729110"/>
                      </a:lnTo>
                      <a:lnTo>
                        <a:pt x="650119" y="795107"/>
                      </a:lnTo>
                      <a:cubicBezTo>
                        <a:pt x="582016" y="930761"/>
                        <a:pt x="466684" y="1019950"/>
                        <a:pt x="335873" y="1019950"/>
                      </a:cubicBezTo>
                      <a:cubicBezTo>
                        <a:pt x="205062" y="1019950"/>
                        <a:pt x="89730" y="930761"/>
                        <a:pt x="21627" y="795107"/>
                      </a:cubicBezTo>
                      <a:lnTo>
                        <a:pt x="0" y="741489"/>
                      </a:lnTo>
                      <a:lnTo>
                        <a:pt x="0" y="278462"/>
                      </a:lnTo>
                      <a:lnTo>
                        <a:pt x="21627" y="224844"/>
                      </a:lnTo>
                      <a:cubicBezTo>
                        <a:pt x="89730" y="89189"/>
                        <a:pt x="205062" y="0"/>
                        <a:pt x="335873" y="0"/>
                      </a:cubicBezTo>
                      <a:close/>
                    </a:path>
                  </a:pathLst>
                </a:custGeom>
                <a:solidFill>
                  <a:srgbClr val="FFFF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DF68CAFD-13A4-4F7D-8EFA-7D035C84AF75}"/>
                  </a:ext>
                </a:extLst>
              </p:cNvPr>
              <p:cNvGrpSpPr/>
              <p:nvPr/>
            </p:nvGrpSpPr>
            <p:grpSpPr>
              <a:xfrm>
                <a:off x="7072329" y="3119205"/>
                <a:ext cx="1485166" cy="1651637"/>
                <a:chOff x="4907994" y="3119205"/>
                <a:chExt cx="1485166" cy="1651637"/>
              </a:xfrm>
            </p:grpSpPr>
            <p:sp>
              <p:nvSpPr>
                <p:cNvPr id="33" name="フリーフォーム: 図形 32">
                  <a:extLst>
                    <a:ext uri="{FF2B5EF4-FFF2-40B4-BE49-F238E27FC236}">
                      <a16:creationId xmlns:a16="http://schemas.microsoft.com/office/drawing/2014/main" id="{F9C2CE94-F928-4987-9423-340C8D36998C}"/>
                    </a:ext>
                  </a:extLst>
                </p:cNvPr>
                <p:cNvSpPr/>
                <p:nvPr/>
              </p:nvSpPr>
              <p:spPr bwMode="auto">
                <a:xfrm>
                  <a:off x="4907994" y="3245405"/>
                  <a:ext cx="1485166" cy="1525437"/>
                </a:xfrm>
                <a:custGeom>
                  <a:avLst/>
                  <a:gdLst>
                    <a:gd name="connsiteX0" fmla="*/ 605540 w 1485166"/>
                    <a:gd name="connsiteY0" fmla="*/ 0 h 1525437"/>
                    <a:gd name="connsiteX1" fmla="*/ 879626 w 1485166"/>
                    <a:gd name="connsiteY1" fmla="*/ 0 h 1525437"/>
                    <a:gd name="connsiteX2" fmla="*/ 895906 w 1485166"/>
                    <a:gd name="connsiteY2" fmla="*/ 16280 h 1525437"/>
                    <a:gd name="connsiteX3" fmla="*/ 895906 w 1485166"/>
                    <a:gd name="connsiteY3" fmla="*/ 183595 h 1525437"/>
                    <a:gd name="connsiteX4" fmla="*/ 912280 w 1485166"/>
                    <a:gd name="connsiteY4" fmla="*/ 183595 h 1525437"/>
                    <a:gd name="connsiteX5" fmla="*/ 1485166 w 1485166"/>
                    <a:gd name="connsiteY5" fmla="*/ 756481 h 1525437"/>
                    <a:gd name="connsiteX6" fmla="*/ 1485166 w 1485166"/>
                    <a:gd name="connsiteY6" fmla="*/ 1404792 h 1525437"/>
                    <a:gd name="connsiteX7" fmla="*/ 1364521 w 1485166"/>
                    <a:gd name="connsiteY7" fmla="*/ 1525437 h 1525437"/>
                    <a:gd name="connsiteX8" fmla="*/ 120645 w 1485166"/>
                    <a:gd name="connsiteY8" fmla="*/ 1525437 h 1525437"/>
                    <a:gd name="connsiteX9" fmla="*/ 0 w 1485166"/>
                    <a:gd name="connsiteY9" fmla="*/ 1404792 h 1525437"/>
                    <a:gd name="connsiteX10" fmla="*/ 0 w 1485166"/>
                    <a:gd name="connsiteY10" fmla="*/ 756481 h 1525437"/>
                    <a:gd name="connsiteX11" fmla="*/ 572886 w 1485166"/>
                    <a:gd name="connsiteY11" fmla="*/ 183595 h 1525437"/>
                    <a:gd name="connsiteX12" fmla="*/ 589260 w 1485166"/>
                    <a:gd name="connsiteY12" fmla="*/ 183595 h 1525437"/>
                    <a:gd name="connsiteX13" fmla="*/ 589260 w 1485166"/>
                    <a:gd name="connsiteY13" fmla="*/ 16280 h 1525437"/>
                    <a:gd name="connsiteX14" fmla="*/ 605540 w 1485166"/>
                    <a:gd name="connsiteY14" fmla="*/ 0 h 15254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485166" h="1525437">
                      <a:moveTo>
                        <a:pt x="605540" y="0"/>
                      </a:moveTo>
                      <a:lnTo>
                        <a:pt x="879626" y="0"/>
                      </a:lnTo>
                      <a:cubicBezTo>
                        <a:pt x="888617" y="0"/>
                        <a:pt x="895906" y="7289"/>
                        <a:pt x="895906" y="16280"/>
                      </a:cubicBezTo>
                      <a:lnTo>
                        <a:pt x="895906" y="183595"/>
                      </a:lnTo>
                      <a:lnTo>
                        <a:pt x="912280" y="183595"/>
                      </a:lnTo>
                      <a:cubicBezTo>
                        <a:pt x="1228676" y="183595"/>
                        <a:pt x="1485166" y="440085"/>
                        <a:pt x="1485166" y="756481"/>
                      </a:cubicBezTo>
                      <a:lnTo>
                        <a:pt x="1485166" y="1404792"/>
                      </a:lnTo>
                      <a:cubicBezTo>
                        <a:pt x="1485166" y="1471422"/>
                        <a:pt x="1431151" y="1525437"/>
                        <a:pt x="1364521" y="1525437"/>
                      </a:cubicBezTo>
                      <a:lnTo>
                        <a:pt x="120645" y="1525437"/>
                      </a:lnTo>
                      <a:cubicBezTo>
                        <a:pt x="54015" y="1525437"/>
                        <a:pt x="0" y="1471422"/>
                        <a:pt x="0" y="1404792"/>
                      </a:cubicBezTo>
                      <a:lnTo>
                        <a:pt x="0" y="756481"/>
                      </a:lnTo>
                      <a:cubicBezTo>
                        <a:pt x="0" y="440085"/>
                        <a:pt x="256490" y="183595"/>
                        <a:pt x="572886" y="183595"/>
                      </a:cubicBezTo>
                      <a:lnTo>
                        <a:pt x="589260" y="183595"/>
                      </a:lnTo>
                      <a:lnTo>
                        <a:pt x="589260" y="16280"/>
                      </a:lnTo>
                      <a:cubicBezTo>
                        <a:pt x="589260" y="7289"/>
                        <a:pt x="596549" y="0"/>
                        <a:pt x="605540" y="0"/>
                      </a:cubicBezTo>
                      <a:close/>
                    </a:path>
                  </a:pathLst>
                </a:custGeom>
                <a:solidFill>
                  <a:schemeClr val="accent5">
                    <a:lumMod val="2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4" name="四角形: 上の 2 つの角を丸める 33">
                  <a:extLst>
                    <a:ext uri="{FF2B5EF4-FFF2-40B4-BE49-F238E27FC236}">
                      <a16:creationId xmlns:a16="http://schemas.microsoft.com/office/drawing/2014/main" id="{B4D203B4-1C51-4B4C-9E20-0583CFC00CB7}"/>
                    </a:ext>
                  </a:extLst>
                </p:cNvPr>
                <p:cNvSpPr/>
                <p:nvPr/>
              </p:nvSpPr>
              <p:spPr bwMode="auto">
                <a:xfrm>
                  <a:off x="5408909" y="3119205"/>
                  <a:ext cx="483336" cy="180020"/>
                </a:xfrm>
                <a:prstGeom prst="round2SameRect">
                  <a:avLst/>
                </a:prstGeom>
                <a:solidFill>
                  <a:schemeClr val="accent5">
                    <a:lumMod val="1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" name="四角形: 角を丸くする 34">
                  <a:extLst>
                    <a:ext uri="{FF2B5EF4-FFF2-40B4-BE49-F238E27FC236}">
                      <a16:creationId xmlns:a16="http://schemas.microsoft.com/office/drawing/2014/main" id="{BB01A485-B089-4B79-95F2-849034D9FD76}"/>
                    </a:ext>
                  </a:extLst>
                </p:cNvPr>
                <p:cNvSpPr/>
                <p:nvPr/>
              </p:nvSpPr>
              <p:spPr bwMode="auto">
                <a:xfrm>
                  <a:off x="5059103" y="3892551"/>
                  <a:ext cx="1182948" cy="676314"/>
                </a:xfrm>
                <a:prstGeom prst="roundRect">
                  <a:avLst>
                    <a:gd name="adj" fmla="val 17371"/>
                  </a:avLst>
                </a:prstGeom>
                <a:solidFill>
                  <a:srgbClr val="FFC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6" name="四角形: 角を丸くする 35">
                  <a:extLst>
                    <a:ext uri="{FF2B5EF4-FFF2-40B4-BE49-F238E27FC236}">
                      <a16:creationId xmlns:a16="http://schemas.microsoft.com/office/drawing/2014/main" id="{28C95081-1C7A-4AF3-A341-9B72216BC3F2}"/>
                    </a:ext>
                  </a:extLst>
                </p:cNvPr>
                <p:cNvSpPr/>
                <p:nvPr/>
              </p:nvSpPr>
              <p:spPr bwMode="auto">
                <a:xfrm>
                  <a:off x="5135304" y="3981450"/>
                  <a:ext cx="1030546" cy="498516"/>
                </a:xfrm>
                <a:prstGeom prst="roundRect">
                  <a:avLst>
                    <a:gd name="adj" fmla="val 13146"/>
                  </a:avLst>
                </a:prstGeom>
                <a:solidFill>
                  <a:srgbClr val="FFFF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id="{8FCE1A5B-D440-47D7-8198-70CC6E7E7A71}"/>
                  </a:ext>
                </a:extLst>
              </p:cNvPr>
              <p:cNvGrpSpPr/>
              <p:nvPr/>
            </p:nvGrpSpPr>
            <p:grpSpPr>
              <a:xfrm>
                <a:off x="5893905" y="3206970"/>
                <a:ext cx="1439584" cy="1628284"/>
                <a:chOff x="2609121" y="3121825"/>
                <a:chExt cx="1439584" cy="1628284"/>
              </a:xfrm>
              <a:solidFill>
                <a:schemeClr val="bg1">
                  <a:lumMod val="95000"/>
                </a:schemeClr>
              </a:solidFill>
            </p:grpSpPr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040EBED8-1AE6-4D41-BDFA-B6FEF04E9187}"/>
                    </a:ext>
                  </a:extLst>
                </p:cNvPr>
                <p:cNvSpPr/>
                <p:nvPr/>
              </p:nvSpPr>
              <p:spPr bwMode="auto">
                <a:xfrm>
                  <a:off x="3057526" y="3121825"/>
                  <a:ext cx="989000" cy="180020"/>
                </a:xfrm>
                <a:custGeom>
                  <a:avLst/>
                  <a:gdLst>
                    <a:gd name="connsiteX0" fmla="*/ 113766 w 991913"/>
                    <a:gd name="connsiteY0" fmla="*/ 0 h 180020"/>
                    <a:gd name="connsiteX1" fmla="*/ 158049 w 991913"/>
                    <a:gd name="connsiteY1" fmla="*/ 7074 h 180020"/>
                    <a:gd name="connsiteX2" fmla="*/ 190204 w 991913"/>
                    <a:gd name="connsiteY2" fmla="*/ 24226 h 180020"/>
                    <a:gd name="connsiteX3" fmla="*/ 222359 w 991913"/>
                    <a:gd name="connsiteY3" fmla="*/ 7074 h 180020"/>
                    <a:gd name="connsiteX4" fmla="*/ 266642 w 991913"/>
                    <a:gd name="connsiteY4" fmla="*/ 0 h 180020"/>
                    <a:gd name="connsiteX5" fmla="*/ 310925 w 991913"/>
                    <a:gd name="connsiteY5" fmla="*/ 7074 h 180020"/>
                    <a:gd name="connsiteX6" fmla="*/ 343080 w 991913"/>
                    <a:gd name="connsiteY6" fmla="*/ 24226 h 180020"/>
                    <a:gd name="connsiteX7" fmla="*/ 375235 w 991913"/>
                    <a:gd name="connsiteY7" fmla="*/ 7074 h 180020"/>
                    <a:gd name="connsiteX8" fmla="*/ 419518 w 991913"/>
                    <a:gd name="connsiteY8" fmla="*/ 0 h 180020"/>
                    <a:gd name="connsiteX9" fmla="*/ 463801 w 991913"/>
                    <a:gd name="connsiteY9" fmla="*/ 7074 h 180020"/>
                    <a:gd name="connsiteX10" fmla="*/ 495956 w 991913"/>
                    <a:gd name="connsiteY10" fmla="*/ 24226 h 180020"/>
                    <a:gd name="connsiteX11" fmla="*/ 528111 w 991913"/>
                    <a:gd name="connsiteY11" fmla="*/ 7074 h 180020"/>
                    <a:gd name="connsiteX12" fmla="*/ 572394 w 991913"/>
                    <a:gd name="connsiteY12" fmla="*/ 0 h 180020"/>
                    <a:gd name="connsiteX13" fmla="*/ 616677 w 991913"/>
                    <a:gd name="connsiteY13" fmla="*/ 7074 h 180020"/>
                    <a:gd name="connsiteX14" fmla="*/ 648832 w 991913"/>
                    <a:gd name="connsiteY14" fmla="*/ 24226 h 180020"/>
                    <a:gd name="connsiteX15" fmla="*/ 680987 w 991913"/>
                    <a:gd name="connsiteY15" fmla="*/ 7074 h 180020"/>
                    <a:gd name="connsiteX16" fmla="*/ 725270 w 991913"/>
                    <a:gd name="connsiteY16" fmla="*/ 0 h 180020"/>
                    <a:gd name="connsiteX17" fmla="*/ 769553 w 991913"/>
                    <a:gd name="connsiteY17" fmla="*/ 7074 h 180020"/>
                    <a:gd name="connsiteX18" fmla="*/ 801709 w 991913"/>
                    <a:gd name="connsiteY18" fmla="*/ 24227 h 180020"/>
                    <a:gd name="connsiteX19" fmla="*/ 833864 w 991913"/>
                    <a:gd name="connsiteY19" fmla="*/ 7074 h 180020"/>
                    <a:gd name="connsiteX20" fmla="*/ 878147 w 991913"/>
                    <a:gd name="connsiteY20" fmla="*/ 0 h 180020"/>
                    <a:gd name="connsiteX21" fmla="*/ 991913 w 991913"/>
                    <a:gd name="connsiteY21" fmla="*/ 90010 h 180020"/>
                    <a:gd name="connsiteX22" fmla="*/ 878147 w 991913"/>
                    <a:gd name="connsiteY22" fmla="*/ 180020 h 180020"/>
                    <a:gd name="connsiteX23" fmla="*/ 833864 w 991913"/>
                    <a:gd name="connsiteY23" fmla="*/ 172947 h 180020"/>
                    <a:gd name="connsiteX24" fmla="*/ 801709 w 991913"/>
                    <a:gd name="connsiteY24" fmla="*/ 155794 h 180020"/>
                    <a:gd name="connsiteX25" fmla="*/ 769553 w 991913"/>
                    <a:gd name="connsiteY25" fmla="*/ 172947 h 180020"/>
                    <a:gd name="connsiteX26" fmla="*/ 725270 w 991913"/>
                    <a:gd name="connsiteY26" fmla="*/ 180020 h 180020"/>
                    <a:gd name="connsiteX27" fmla="*/ 680987 w 991913"/>
                    <a:gd name="connsiteY27" fmla="*/ 172947 h 180020"/>
                    <a:gd name="connsiteX28" fmla="*/ 648832 w 991913"/>
                    <a:gd name="connsiteY28" fmla="*/ 155794 h 180020"/>
                    <a:gd name="connsiteX29" fmla="*/ 616677 w 991913"/>
                    <a:gd name="connsiteY29" fmla="*/ 172947 h 180020"/>
                    <a:gd name="connsiteX30" fmla="*/ 572394 w 991913"/>
                    <a:gd name="connsiteY30" fmla="*/ 180020 h 180020"/>
                    <a:gd name="connsiteX31" fmla="*/ 528111 w 991913"/>
                    <a:gd name="connsiteY31" fmla="*/ 172947 h 180020"/>
                    <a:gd name="connsiteX32" fmla="*/ 495956 w 991913"/>
                    <a:gd name="connsiteY32" fmla="*/ 155794 h 180020"/>
                    <a:gd name="connsiteX33" fmla="*/ 463801 w 991913"/>
                    <a:gd name="connsiteY33" fmla="*/ 172947 h 180020"/>
                    <a:gd name="connsiteX34" fmla="*/ 419518 w 991913"/>
                    <a:gd name="connsiteY34" fmla="*/ 180020 h 180020"/>
                    <a:gd name="connsiteX35" fmla="*/ 375235 w 991913"/>
                    <a:gd name="connsiteY35" fmla="*/ 172947 h 180020"/>
                    <a:gd name="connsiteX36" fmla="*/ 343080 w 991913"/>
                    <a:gd name="connsiteY36" fmla="*/ 155794 h 180020"/>
                    <a:gd name="connsiteX37" fmla="*/ 310925 w 991913"/>
                    <a:gd name="connsiteY37" fmla="*/ 172947 h 180020"/>
                    <a:gd name="connsiteX38" fmla="*/ 266642 w 991913"/>
                    <a:gd name="connsiteY38" fmla="*/ 180020 h 180020"/>
                    <a:gd name="connsiteX39" fmla="*/ 222359 w 991913"/>
                    <a:gd name="connsiteY39" fmla="*/ 172947 h 180020"/>
                    <a:gd name="connsiteX40" fmla="*/ 190204 w 991913"/>
                    <a:gd name="connsiteY40" fmla="*/ 155794 h 180020"/>
                    <a:gd name="connsiteX41" fmla="*/ 158049 w 991913"/>
                    <a:gd name="connsiteY41" fmla="*/ 172947 h 180020"/>
                    <a:gd name="connsiteX42" fmla="*/ 113766 w 991913"/>
                    <a:gd name="connsiteY42" fmla="*/ 180020 h 180020"/>
                    <a:gd name="connsiteX43" fmla="*/ 0 w 991913"/>
                    <a:gd name="connsiteY43" fmla="*/ 90010 h 180020"/>
                    <a:gd name="connsiteX44" fmla="*/ 113766 w 991913"/>
                    <a:gd name="connsiteY44" fmla="*/ 0 h 1800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</a:cxnLst>
                  <a:rect l="l" t="t" r="r" b="b"/>
                  <a:pathLst>
                    <a:path w="991913" h="180020">
                      <a:moveTo>
                        <a:pt x="113766" y="0"/>
                      </a:moveTo>
                      <a:cubicBezTo>
                        <a:pt x="129474" y="0"/>
                        <a:pt x="144438" y="2519"/>
                        <a:pt x="158049" y="7074"/>
                      </a:cubicBezTo>
                      <a:lnTo>
                        <a:pt x="190204" y="24226"/>
                      </a:lnTo>
                      <a:lnTo>
                        <a:pt x="222359" y="7074"/>
                      </a:lnTo>
                      <a:cubicBezTo>
                        <a:pt x="235970" y="2519"/>
                        <a:pt x="250934" y="0"/>
                        <a:pt x="266642" y="0"/>
                      </a:cubicBezTo>
                      <a:cubicBezTo>
                        <a:pt x="282350" y="0"/>
                        <a:pt x="297314" y="2519"/>
                        <a:pt x="310925" y="7074"/>
                      </a:cubicBezTo>
                      <a:lnTo>
                        <a:pt x="343080" y="24226"/>
                      </a:lnTo>
                      <a:lnTo>
                        <a:pt x="375235" y="7074"/>
                      </a:lnTo>
                      <a:cubicBezTo>
                        <a:pt x="388846" y="2519"/>
                        <a:pt x="403810" y="0"/>
                        <a:pt x="419518" y="0"/>
                      </a:cubicBezTo>
                      <a:cubicBezTo>
                        <a:pt x="435226" y="0"/>
                        <a:pt x="450190" y="2519"/>
                        <a:pt x="463801" y="7074"/>
                      </a:cubicBezTo>
                      <a:lnTo>
                        <a:pt x="495956" y="24226"/>
                      </a:lnTo>
                      <a:lnTo>
                        <a:pt x="528111" y="7074"/>
                      </a:lnTo>
                      <a:cubicBezTo>
                        <a:pt x="541722" y="2519"/>
                        <a:pt x="556686" y="0"/>
                        <a:pt x="572394" y="0"/>
                      </a:cubicBezTo>
                      <a:cubicBezTo>
                        <a:pt x="588102" y="0"/>
                        <a:pt x="603066" y="2519"/>
                        <a:pt x="616677" y="7074"/>
                      </a:cubicBezTo>
                      <a:lnTo>
                        <a:pt x="648832" y="24226"/>
                      </a:lnTo>
                      <a:lnTo>
                        <a:pt x="680987" y="7074"/>
                      </a:lnTo>
                      <a:cubicBezTo>
                        <a:pt x="694598" y="2519"/>
                        <a:pt x="709562" y="0"/>
                        <a:pt x="725270" y="0"/>
                      </a:cubicBezTo>
                      <a:cubicBezTo>
                        <a:pt x="740978" y="0"/>
                        <a:pt x="755942" y="2519"/>
                        <a:pt x="769553" y="7074"/>
                      </a:cubicBezTo>
                      <a:lnTo>
                        <a:pt x="801709" y="24227"/>
                      </a:lnTo>
                      <a:lnTo>
                        <a:pt x="833864" y="7074"/>
                      </a:lnTo>
                      <a:cubicBezTo>
                        <a:pt x="847475" y="2519"/>
                        <a:pt x="862439" y="0"/>
                        <a:pt x="878147" y="0"/>
                      </a:cubicBezTo>
                      <a:cubicBezTo>
                        <a:pt x="940978" y="0"/>
                        <a:pt x="991913" y="40299"/>
                        <a:pt x="991913" y="90010"/>
                      </a:cubicBezTo>
                      <a:cubicBezTo>
                        <a:pt x="991913" y="139721"/>
                        <a:pt x="940978" y="180020"/>
                        <a:pt x="878147" y="180020"/>
                      </a:cubicBezTo>
                      <a:cubicBezTo>
                        <a:pt x="862439" y="180020"/>
                        <a:pt x="847475" y="177501"/>
                        <a:pt x="833864" y="172947"/>
                      </a:cubicBezTo>
                      <a:lnTo>
                        <a:pt x="801709" y="155794"/>
                      </a:lnTo>
                      <a:lnTo>
                        <a:pt x="769553" y="172947"/>
                      </a:lnTo>
                      <a:cubicBezTo>
                        <a:pt x="755942" y="177501"/>
                        <a:pt x="740978" y="180020"/>
                        <a:pt x="725270" y="180020"/>
                      </a:cubicBezTo>
                      <a:cubicBezTo>
                        <a:pt x="709562" y="180020"/>
                        <a:pt x="694598" y="177501"/>
                        <a:pt x="680987" y="172947"/>
                      </a:cubicBezTo>
                      <a:lnTo>
                        <a:pt x="648832" y="155794"/>
                      </a:lnTo>
                      <a:lnTo>
                        <a:pt x="616677" y="172947"/>
                      </a:lnTo>
                      <a:cubicBezTo>
                        <a:pt x="603066" y="177501"/>
                        <a:pt x="588102" y="180020"/>
                        <a:pt x="572394" y="180020"/>
                      </a:cubicBezTo>
                      <a:cubicBezTo>
                        <a:pt x="556686" y="180020"/>
                        <a:pt x="541722" y="177501"/>
                        <a:pt x="528111" y="172947"/>
                      </a:cubicBezTo>
                      <a:lnTo>
                        <a:pt x="495956" y="155794"/>
                      </a:lnTo>
                      <a:lnTo>
                        <a:pt x="463801" y="172947"/>
                      </a:lnTo>
                      <a:cubicBezTo>
                        <a:pt x="450190" y="177501"/>
                        <a:pt x="435226" y="180020"/>
                        <a:pt x="419518" y="180020"/>
                      </a:cubicBezTo>
                      <a:cubicBezTo>
                        <a:pt x="403810" y="180020"/>
                        <a:pt x="388846" y="177501"/>
                        <a:pt x="375235" y="172947"/>
                      </a:cubicBezTo>
                      <a:lnTo>
                        <a:pt x="343080" y="155794"/>
                      </a:lnTo>
                      <a:lnTo>
                        <a:pt x="310925" y="172947"/>
                      </a:lnTo>
                      <a:cubicBezTo>
                        <a:pt x="297314" y="177501"/>
                        <a:pt x="282350" y="180020"/>
                        <a:pt x="266642" y="180020"/>
                      </a:cubicBezTo>
                      <a:cubicBezTo>
                        <a:pt x="250934" y="180020"/>
                        <a:pt x="235970" y="177501"/>
                        <a:pt x="222359" y="172947"/>
                      </a:cubicBezTo>
                      <a:lnTo>
                        <a:pt x="190204" y="155794"/>
                      </a:lnTo>
                      <a:lnTo>
                        <a:pt x="158049" y="172947"/>
                      </a:lnTo>
                      <a:cubicBezTo>
                        <a:pt x="144438" y="177501"/>
                        <a:pt x="129474" y="180020"/>
                        <a:pt x="113766" y="180020"/>
                      </a:cubicBezTo>
                      <a:cubicBezTo>
                        <a:pt x="50935" y="180020"/>
                        <a:pt x="0" y="139721"/>
                        <a:pt x="0" y="90010"/>
                      </a:cubicBezTo>
                      <a:cubicBezTo>
                        <a:pt x="0" y="40299"/>
                        <a:pt x="50935" y="0"/>
                        <a:pt x="113766" y="0"/>
                      </a:cubicBez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" name="円: 塗りつぶしなし 20">
                  <a:extLst>
                    <a:ext uri="{FF2B5EF4-FFF2-40B4-BE49-F238E27FC236}">
                      <a16:creationId xmlns:a16="http://schemas.microsoft.com/office/drawing/2014/main" id="{6B87A601-61FA-4010-86C0-F2E18210AC4C}"/>
                    </a:ext>
                  </a:extLst>
                </p:cNvPr>
                <p:cNvSpPr/>
                <p:nvPr/>
              </p:nvSpPr>
              <p:spPr bwMode="auto">
                <a:xfrm>
                  <a:off x="2609121" y="3428999"/>
                  <a:ext cx="855904" cy="923950"/>
                </a:xfrm>
                <a:prstGeom prst="donut">
                  <a:avLst>
                    <a:gd name="adj" fmla="val 15544"/>
                  </a:avLst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" name="四角形: 上の 2 つの角を丸める 21">
                  <a:extLst>
                    <a:ext uri="{FF2B5EF4-FFF2-40B4-BE49-F238E27FC236}">
                      <a16:creationId xmlns:a16="http://schemas.microsoft.com/office/drawing/2014/main" id="{29EA6061-5593-4048-9515-B87B917CF019}"/>
                    </a:ext>
                  </a:extLst>
                </p:cNvPr>
                <p:cNvSpPr/>
                <p:nvPr/>
              </p:nvSpPr>
              <p:spPr bwMode="auto">
                <a:xfrm rot="10800000">
                  <a:off x="3058595" y="3203975"/>
                  <a:ext cx="990110" cy="1546134"/>
                </a:xfrm>
                <a:prstGeom prst="round2SameRect">
                  <a:avLst>
                    <a:gd name="adj1" fmla="val 5283"/>
                    <a:gd name="adj2" fmla="val 0"/>
                  </a:avLst>
                </a:prstGeom>
                <a:solidFill>
                  <a:srgbClr val="FFC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3" name="四角形: 上の 2 つの角を丸める 22">
                  <a:extLst>
                    <a:ext uri="{FF2B5EF4-FFF2-40B4-BE49-F238E27FC236}">
                      <a16:creationId xmlns:a16="http://schemas.microsoft.com/office/drawing/2014/main" id="{2DE8D910-C434-4288-8F56-9CF91F25CC5C}"/>
                    </a:ext>
                  </a:extLst>
                </p:cNvPr>
                <p:cNvSpPr/>
                <p:nvPr/>
              </p:nvSpPr>
              <p:spPr bwMode="auto">
                <a:xfrm rot="10800000">
                  <a:off x="3058595" y="3194915"/>
                  <a:ext cx="990110" cy="331955"/>
                </a:xfrm>
                <a:prstGeom prst="round2SameRect">
                  <a:avLst>
                    <a:gd name="adj1" fmla="val 5123"/>
                    <a:gd name="adj2" fmla="val 0"/>
                  </a:avLst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4" name="フリーフォーム: 図形 23">
                  <a:extLst>
                    <a:ext uri="{FF2B5EF4-FFF2-40B4-BE49-F238E27FC236}">
                      <a16:creationId xmlns:a16="http://schemas.microsoft.com/office/drawing/2014/main" id="{28F897E6-5584-48F0-A59B-317893CB89F5}"/>
                    </a:ext>
                  </a:extLst>
                </p:cNvPr>
                <p:cNvSpPr/>
                <p:nvPr/>
              </p:nvSpPr>
              <p:spPr bwMode="auto">
                <a:xfrm rot="10800000">
                  <a:off x="3060539" y="4715471"/>
                  <a:ext cx="982974" cy="34638"/>
                </a:xfrm>
                <a:custGeom>
                  <a:avLst/>
                  <a:gdLst>
                    <a:gd name="connsiteX0" fmla="*/ 982974 w 982974"/>
                    <a:gd name="connsiteY0" fmla="*/ 34638 h 34638"/>
                    <a:gd name="connsiteX1" fmla="*/ 0 w 982974"/>
                    <a:gd name="connsiteY1" fmla="*/ 34638 h 34638"/>
                    <a:gd name="connsiteX2" fmla="*/ 543 w 982974"/>
                    <a:gd name="connsiteY2" fmla="*/ 31947 h 34638"/>
                    <a:gd name="connsiteX3" fmla="*/ 48740 w 982974"/>
                    <a:gd name="connsiteY3" fmla="*/ 0 h 34638"/>
                    <a:gd name="connsiteX4" fmla="*/ 934234 w 982974"/>
                    <a:gd name="connsiteY4" fmla="*/ 0 h 34638"/>
                    <a:gd name="connsiteX5" fmla="*/ 982431 w 982974"/>
                    <a:gd name="connsiteY5" fmla="*/ 31947 h 34638"/>
                    <a:gd name="connsiteX6" fmla="*/ 982974 w 982974"/>
                    <a:gd name="connsiteY6" fmla="*/ 34638 h 3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82974" h="34638">
                      <a:moveTo>
                        <a:pt x="982974" y="34638"/>
                      </a:moveTo>
                      <a:lnTo>
                        <a:pt x="0" y="34638"/>
                      </a:lnTo>
                      <a:lnTo>
                        <a:pt x="543" y="31947"/>
                      </a:lnTo>
                      <a:cubicBezTo>
                        <a:pt x="8484" y="13173"/>
                        <a:pt x="27073" y="0"/>
                        <a:pt x="48740" y="0"/>
                      </a:cubicBezTo>
                      <a:lnTo>
                        <a:pt x="934234" y="0"/>
                      </a:lnTo>
                      <a:cubicBezTo>
                        <a:pt x="955901" y="0"/>
                        <a:pt x="974491" y="13173"/>
                        <a:pt x="982431" y="31947"/>
                      </a:cubicBezTo>
                      <a:lnTo>
                        <a:pt x="982974" y="34638"/>
                      </a:ln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5" name="楕円 24">
                  <a:extLst>
                    <a:ext uri="{FF2B5EF4-FFF2-40B4-BE49-F238E27FC236}">
                      <a16:creationId xmlns:a16="http://schemas.microsoft.com/office/drawing/2014/main" id="{462DA011-72A1-405A-B812-8CE18D5F06B5}"/>
                    </a:ext>
                  </a:extLst>
                </p:cNvPr>
                <p:cNvSpPr/>
                <p:nvPr/>
              </p:nvSpPr>
              <p:spPr bwMode="auto">
                <a:xfrm>
                  <a:off x="3782870" y="3699030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6" name="楕円 25">
                  <a:extLst>
                    <a:ext uri="{FF2B5EF4-FFF2-40B4-BE49-F238E27FC236}">
                      <a16:creationId xmlns:a16="http://schemas.microsoft.com/office/drawing/2014/main" id="{B7EF7482-A2EC-4FE2-9534-7751EF14E961}"/>
                    </a:ext>
                  </a:extLst>
                </p:cNvPr>
                <p:cNvSpPr/>
                <p:nvPr/>
              </p:nvSpPr>
              <p:spPr bwMode="auto">
                <a:xfrm>
                  <a:off x="3432827" y="380618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7" name="楕円 26">
                  <a:extLst>
                    <a:ext uri="{FF2B5EF4-FFF2-40B4-BE49-F238E27FC236}">
                      <a16:creationId xmlns:a16="http://schemas.microsoft.com/office/drawing/2014/main" id="{59348187-A873-47E1-AFC3-A035000708FA}"/>
                    </a:ext>
                  </a:extLst>
                </p:cNvPr>
                <p:cNvSpPr/>
                <p:nvPr/>
              </p:nvSpPr>
              <p:spPr bwMode="auto">
                <a:xfrm>
                  <a:off x="3723339" y="409193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" name="楕円 27">
                  <a:extLst>
                    <a:ext uri="{FF2B5EF4-FFF2-40B4-BE49-F238E27FC236}">
                      <a16:creationId xmlns:a16="http://schemas.microsoft.com/office/drawing/2014/main" id="{B1C74D69-2F5B-47B6-AE4C-11FCA45D9167}"/>
                    </a:ext>
                  </a:extLst>
                </p:cNvPr>
                <p:cNvSpPr/>
                <p:nvPr/>
              </p:nvSpPr>
              <p:spPr bwMode="auto">
                <a:xfrm>
                  <a:off x="3449987" y="4203619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9F50824A-06E8-4673-BA92-20D2F244F163}"/>
                    </a:ext>
                  </a:extLst>
                </p:cNvPr>
                <p:cNvSpPr/>
                <p:nvPr/>
              </p:nvSpPr>
              <p:spPr bwMode="auto">
                <a:xfrm>
                  <a:off x="3713814" y="4480079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69B62552-49FC-4E74-9B41-0308521B0ADC}"/>
                    </a:ext>
                  </a:extLst>
                </p:cNvPr>
                <p:cNvSpPr/>
                <p:nvPr/>
              </p:nvSpPr>
              <p:spPr bwMode="auto">
                <a:xfrm>
                  <a:off x="3175652" y="3651404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1" name="楕円 30">
                  <a:extLst>
                    <a:ext uri="{FF2B5EF4-FFF2-40B4-BE49-F238E27FC236}">
                      <a16:creationId xmlns:a16="http://schemas.microsoft.com/office/drawing/2014/main" id="{7F8AA1F6-F29D-4682-BB23-39A79DF2AE37}"/>
                    </a:ext>
                  </a:extLst>
                </p:cNvPr>
                <p:cNvSpPr/>
                <p:nvPr/>
              </p:nvSpPr>
              <p:spPr bwMode="auto">
                <a:xfrm>
                  <a:off x="3180415" y="447293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3623A0E2-7DF6-46D2-8FED-3930EC00972D}"/>
                    </a:ext>
                  </a:extLst>
                </p:cNvPr>
                <p:cNvSpPr/>
                <p:nvPr/>
              </p:nvSpPr>
              <p:spPr bwMode="auto">
                <a:xfrm>
                  <a:off x="3188050" y="3989307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id="{35242F45-758C-4846-84B8-1A0A61850702}"/>
                  </a:ext>
                </a:extLst>
              </p:cNvPr>
              <p:cNvGrpSpPr/>
              <p:nvPr/>
            </p:nvGrpSpPr>
            <p:grpSpPr>
              <a:xfrm>
                <a:off x="8027799" y="3191534"/>
                <a:ext cx="982827" cy="1633177"/>
                <a:chOff x="6052629" y="2701884"/>
                <a:chExt cx="1246490" cy="2071308"/>
              </a:xfrm>
            </p:grpSpPr>
            <p:grpSp>
              <p:nvGrpSpPr>
                <p:cNvPr id="13" name="グループ化 12">
                  <a:extLst>
                    <a:ext uri="{FF2B5EF4-FFF2-40B4-BE49-F238E27FC236}">
                      <a16:creationId xmlns:a16="http://schemas.microsoft.com/office/drawing/2014/main" id="{6E7772C8-1884-46C6-AD59-EE89B1710C85}"/>
                    </a:ext>
                  </a:extLst>
                </p:cNvPr>
                <p:cNvGrpSpPr/>
                <p:nvPr/>
              </p:nvGrpSpPr>
              <p:grpSpPr>
                <a:xfrm>
                  <a:off x="6052629" y="2701884"/>
                  <a:ext cx="1246490" cy="2071308"/>
                  <a:chOff x="6052629" y="2701884"/>
                  <a:chExt cx="1246490" cy="2071308"/>
                </a:xfrm>
              </p:grpSpPr>
              <p:sp>
                <p:nvSpPr>
                  <p:cNvPr id="17" name="フリーフォーム: 図形 16">
                    <a:extLst>
                      <a:ext uri="{FF2B5EF4-FFF2-40B4-BE49-F238E27FC236}">
                        <a16:creationId xmlns:a16="http://schemas.microsoft.com/office/drawing/2014/main" id="{D3E853C1-98DD-4CD9-8BD7-0F1A36AB46F7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6489029" y="2701884"/>
                    <a:ext cx="810090" cy="2068958"/>
                  </a:xfrm>
                  <a:custGeom>
                    <a:avLst/>
                    <a:gdLst>
                      <a:gd name="connsiteX0" fmla="*/ 692908 w 810090"/>
                      <a:gd name="connsiteY0" fmla="*/ 2068958 h 2068958"/>
                      <a:gd name="connsiteX1" fmla="*/ 117182 w 810090"/>
                      <a:gd name="connsiteY1" fmla="*/ 2068958 h 2068958"/>
                      <a:gd name="connsiteX2" fmla="*/ 276060 w 810090"/>
                      <a:gd name="connsiteY2" fmla="*/ 1813037 h 2068958"/>
                      <a:gd name="connsiteX3" fmla="*/ 198012 w 810090"/>
                      <a:gd name="connsiteY3" fmla="*/ 1346255 h 2068958"/>
                      <a:gd name="connsiteX4" fmla="*/ 178580 w 810090"/>
                      <a:gd name="connsiteY4" fmla="*/ 1324643 h 2068958"/>
                      <a:gd name="connsiteX5" fmla="*/ 0 w 810090"/>
                      <a:gd name="connsiteY5" fmla="*/ 636417 h 2068958"/>
                      <a:gd name="connsiteX6" fmla="*/ 118635 w 810090"/>
                      <a:gd name="connsiteY6" fmla="*/ 49537 h 2068958"/>
                      <a:gd name="connsiteX7" fmla="*/ 147936 w 810090"/>
                      <a:gd name="connsiteY7" fmla="*/ 0 h 2068958"/>
                      <a:gd name="connsiteX8" fmla="*/ 662154 w 810090"/>
                      <a:gd name="connsiteY8" fmla="*/ 0 h 2068958"/>
                      <a:gd name="connsiteX9" fmla="*/ 691455 w 810090"/>
                      <a:gd name="connsiteY9" fmla="*/ 49537 h 2068958"/>
                      <a:gd name="connsiteX10" fmla="*/ 810090 w 810090"/>
                      <a:gd name="connsiteY10" fmla="*/ 636417 h 2068958"/>
                      <a:gd name="connsiteX11" fmla="*/ 631509 w 810090"/>
                      <a:gd name="connsiteY11" fmla="*/ 1324643 h 2068958"/>
                      <a:gd name="connsiteX12" fmla="*/ 612079 w 810090"/>
                      <a:gd name="connsiteY12" fmla="*/ 1346254 h 2068958"/>
                      <a:gd name="connsiteX13" fmla="*/ 534031 w 810090"/>
                      <a:gd name="connsiteY13" fmla="*/ 1813038 h 206895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810090" h="2068958">
                        <a:moveTo>
                          <a:pt x="692908" y="2068958"/>
                        </a:moveTo>
                        <a:lnTo>
                          <a:pt x="117182" y="2068958"/>
                        </a:lnTo>
                        <a:lnTo>
                          <a:pt x="276060" y="1813037"/>
                        </a:lnTo>
                        <a:lnTo>
                          <a:pt x="198012" y="1346255"/>
                        </a:lnTo>
                        <a:lnTo>
                          <a:pt x="178580" y="1324643"/>
                        </a:lnTo>
                        <a:cubicBezTo>
                          <a:pt x="70838" y="1175491"/>
                          <a:pt x="0" y="922905"/>
                          <a:pt x="0" y="636417"/>
                        </a:cubicBezTo>
                        <a:cubicBezTo>
                          <a:pt x="0" y="407226"/>
                          <a:pt x="45336" y="199733"/>
                          <a:pt x="118635" y="49537"/>
                        </a:cubicBezTo>
                        <a:lnTo>
                          <a:pt x="147936" y="0"/>
                        </a:lnTo>
                        <a:lnTo>
                          <a:pt x="662154" y="0"/>
                        </a:lnTo>
                        <a:lnTo>
                          <a:pt x="691455" y="49537"/>
                        </a:lnTo>
                        <a:cubicBezTo>
                          <a:pt x="764753" y="199733"/>
                          <a:pt x="810090" y="407226"/>
                          <a:pt x="810090" y="636417"/>
                        </a:cubicBezTo>
                        <a:cubicBezTo>
                          <a:pt x="810090" y="922905"/>
                          <a:pt x="739252" y="1175491"/>
                          <a:pt x="631509" y="1324643"/>
                        </a:cubicBezTo>
                        <a:lnTo>
                          <a:pt x="612079" y="1346254"/>
                        </a:lnTo>
                        <a:lnTo>
                          <a:pt x="534031" y="1813038"/>
                        </a:lnTo>
                        <a:close/>
                      </a:path>
                    </a:pathLst>
                  </a:custGeom>
                  <a:solidFill>
                    <a:schemeClr val="tx2">
                      <a:lumMod val="65000"/>
                      <a:lumOff val="3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8" name="台形 17">
                    <a:extLst>
                      <a:ext uri="{FF2B5EF4-FFF2-40B4-BE49-F238E27FC236}">
                        <a16:creationId xmlns:a16="http://schemas.microsoft.com/office/drawing/2014/main" id="{AB47FF28-2358-46D5-A0F1-C897DDA06ABA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6278095" y="4644135"/>
                    <a:ext cx="269149" cy="129057"/>
                  </a:xfrm>
                  <a:prstGeom prst="trapezoid">
                    <a:avLst>
                      <a:gd name="adj" fmla="val 37129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9" name="台形 18">
                    <a:extLst>
                      <a:ext uri="{FF2B5EF4-FFF2-40B4-BE49-F238E27FC236}">
                        <a16:creationId xmlns:a16="http://schemas.microsoft.com/office/drawing/2014/main" id="{65D5F19B-AA77-43CF-B55B-F5B4655348F8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6052629" y="4298060"/>
                    <a:ext cx="720080" cy="405046"/>
                  </a:xfrm>
                  <a:prstGeom prst="trapezoid">
                    <a:avLst>
                      <a:gd name="adj" fmla="val 51041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4" name="フリーフォーム: 図形 13">
                  <a:extLst>
                    <a:ext uri="{FF2B5EF4-FFF2-40B4-BE49-F238E27FC236}">
                      <a16:creationId xmlns:a16="http://schemas.microsoft.com/office/drawing/2014/main" id="{D565046D-B62E-4492-8B68-B031ABBFA2D4}"/>
                    </a:ext>
                  </a:extLst>
                </p:cNvPr>
                <p:cNvSpPr/>
                <p:nvPr/>
              </p:nvSpPr>
              <p:spPr bwMode="auto">
                <a:xfrm rot="10800000">
                  <a:off x="6894073" y="3552618"/>
                  <a:ext cx="303756" cy="303756"/>
                </a:xfrm>
                <a:custGeom>
                  <a:avLst/>
                  <a:gdLst>
                    <a:gd name="connsiteX0" fmla="*/ 524769 w 968414"/>
                    <a:gd name="connsiteY0" fmla="*/ 968413 h 968413"/>
                    <a:gd name="connsiteX1" fmla="*/ 513625 w 968414"/>
                    <a:gd name="connsiteY1" fmla="*/ 845753 h 968413"/>
                    <a:gd name="connsiteX2" fmla="*/ 484207 w 968414"/>
                    <a:gd name="connsiteY2" fmla="*/ 790201 h 968413"/>
                    <a:gd name="connsiteX3" fmla="*/ 454789 w 968414"/>
                    <a:gd name="connsiteY3" fmla="*/ 845753 h 968413"/>
                    <a:gd name="connsiteX4" fmla="*/ 443645 w 968414"/>
                    <a:gd name="connsiteY4" fmla="*/ 968413 h 968413"/>
                    <a:gd name="connsiteX5" fmla="*/ 440412 w 968414"/>
                    <a:gd name="connsiteY5" fmla="*/ 967239 h 968413"/>
                    <a:gd name="connsiteX6" fmla="*/ 371694 w 968414"/>
                    <a:gd name="connsiteY6" fmla="*/ 780631 h 968413"/>
                    <a:gd name="connsiteX7" fmla="*/ 375508 w 968414"/>
                    <a:gd name="connsiteY7" fmla="*/ 746627 h 968413"/>
                    <a:gd name="connsiteX8" fmla="*/ 354162 w 968414"/>
                    <a:gd name="connsiteY8" fmla="*/ 773366 h 968413"/>
                    <a:gd name="connsiteX9" fmla="*/ 173619 w 968414"/>
                    <a:gd name="connsiteY9" fmla="*/ 856727 h 968413"/>
                    <a:gd name="connsiteX10" fmla="*/ 170503 w 968414"/>
                    <a:gd name="connsiteY10" fmla="*/ 855271 h 968413"/>
                    <a:gd name="connsiteX11" fmla="*/ 249357 w 968414"/>
                    <a:gd name="connsiteY11" fmla="*/ 760657 h 968413"/>
                    <a:gd name="connsiteX12" fmla="*/ 267836 w 968414"/>
                    <a:gd name="connsiteY12" fmla="*/ 700574 h 968413"/>
                    <a:gd name="connsiteX13" fmla="*/ 207753 w 968414"/>
                    <a:gd name="connsiteY13" fmla="*/ 719054 h 968413"/>
                    <a:gd name="connsiteX14" fmla="*/ 113140 w 968414"/>
                    <a:gd name="connsiteY14" fmla="*/ 797908 h 968413"/>
                    <a:gd name="connsiteX15" fmla="*/ 111684 w 968414"/>
                    <a:gd name="connsiteY15" fmla="*/ 794791 h 968413"/>
                    <a:gd name="connsiteX16" fmla="*/ 195045 w 968414"/>
                    <a:gd name="connsiteY16" fmla="*/ 614249 h 968413"/>
                    <a:gd name="connsiteX17" fmla="*/ 221779 w 968414"/>
                    <a:gd name="connsiteY17" fmla="*/ 592906 h 968413"/>
                    <a:gd name="connsiteX18" fmla="*/ 187782 w 968414"/>
                    <a:gd name="connsiteY18" fmla="*/ 596720 h 968413"/>
                    <a:gd name="connsiteX19" fmla="*/ 1174 w 968414"/>
                    <a:gd name="connsiteY19" fmla="*/ 528002 h 968413"/>
                    <a:gd name="connsiteX20" fmla="*/ 0 w 968414"/>
                    <a:gd name="connsiteY20" fmla="*/ 524769 h 968413"/>
                    <a:gd name="connsiteX21" fmla="*/ 122660 w 968414"/>
                    <a:gd name="connsiteY21" fmla="*/ 513625 h 968413"/>
                    <a:gd name="connsiteX22" fmla="*/ 178212 w 968414"/>
                    <a:gd name="connsiteY22" fmla="*/ 484207 h 968413"/>
                    <a:gd name="connsiteX23" fmla="*/ 122660 w 968414"/>
                    <a:gd name="connsiteY23" fmla="*/ 454789 h 968413"/>
                    <a:gd name="connsiteX24" fmla="*/ 0 w 968414"/>
                    <a:gd name="connsiteY24" fmla="*/ 443645 h 968413"/>
                    <a:gd name="connsiteX25" fmla="*/ 1174 w 968414"/>
                    <a:gd name="connsiteY25" fmla="*/ 440412 h 968413"/>
                    <a:gd name="connsiteX26" fmla="*/ 187782 w 968414"/>
                    <a:gd name="connsiteY26" fmla="*/ 371694 h 968413"/>
                    <a:gd name="connsiteX27" fmla="*/ 221788 w 968414"/>
                    <a:gd name="connsiteY27" fmla="*/ 375508 h 968413"/>
                    <a:gd name="connsiteX28" fmla="*/ 195045 w 968414"/>
                    <a:gd name="connsiteY28" fmla="*/ 354159 h 968413"/>
                    <a:gd name="connsiteX29" fmla="*/ 111684 w 968414"/>
                    <a:gd name="connsiteY29" fmla="*/ 173616 h 968413"/>
                    <a:gd name="connsiteX30" fmla="*/ 113140 w 968414"/>
                    <a:gd name="connsiteY30" fmla="*/ 170500 h 968413"/>
                    <a:gd name="connsiteX31" fmla="*/ 207753 w 968414"/>
                    <a:gd name="connsiteY31" fmla="*/ 249353 h 968413"/>
                    <a:gd name="connsiteX32" fmla="*/ 267836 w 968414"/>
                    <a:gd name="connsiteY32" fmla="*/ 267833 h 968413"/>
                    <a:gd name="connsiteX33" fmla="*/ 249357 w 968414"/>
                    <a:gd name="connsiteY33" fmla="*/ 207750 h 968413"/>
                    <a:gd name="connsiteX34" fmla="*/ 170503 w 968414"/>
                    <a:gd name="connsiteY34" fmla="*/ 113136 h 968413"/>
                    <a:gd name="connsiteX35" fmla="*/ 173619 w 968414"/>
                    <a:gd name="connsiteY35" fmla="*/ 111680 h 968413"/>
                    <a:gd name="connsiteX36" fmla="*/ 354162 w 968414"/>
                    <a:gd name="connsiteY36" fmla="*/ 195041 h 968413"/>
                    <a:gd name="connsiteX37" fmla="*/ 375507 w 968414"/>
                    <a:gd name="connsiteY37" fmla="*/ 221779 h 968413"/>
                    <a:gd name="connsiteX38" fmla="*/ 371694 w 968414"/>
                    <a:gd name="connsiteY38" fmla="*/ 187782 h 968413"/>
                    <a:gd name="connsiteX39" fmla="*/ 440412 w 968414"/>
                    <a:gd name="connsiteY39" fmla="*/ 1174 h 968413"/>
                    <a:gd name="connsiteX40" fmla="*/ 443645 w 968414"/>
                    <a:gd name="connsiteY40" fmla="*/ 0 h 968413"/>
                    <a:gd name="connsiteX41" fmla="*/ 454789 w 968414"/>
                    <a:gd name="connsiteY41" fmla="*/ 122660 h 968413"/>
                    <a:gd name="connsiteX42" fmla="*/ 484207 w 968414"/>
                    <a:gd name="connsiteY42" fmla="*/ 178212 h 968413"/>
                    <a:gd name="connsiteX43" fmla="*/ 513625 w 968414"/>
                    <a:gd name="connsiteY43" fmla="*/ 122660 h 968413"/>
                    <a:gd name="connsiteX44" fmla="*/ 524769 w 968414"/>
                    <a:gd name="connsiteY44" fmla="*/ 0 h 968413"/>
                    <a:gd name="connsiteX45" fmla="*/ 528002 w 968414"/>
                    <a:gd name="connsiteY45" fmla="*/ 1174 h 968413"/>
                    <a:gd name="connsiteX46" fmla="*/ 596720 w 968414"/>
                    <a:gd name="connsiteY46" fmla="*/ 187782 h 968413"/>
                    <a:gd name="connsiteX47" fmla="*/ 592907 w 968414"/>
                    <a:gd name="connsiteY47" fmla="*/ 221779 h 968413"/>
                    <a:gd name="connsiteX48" fmla="*/ 614252 w 968414"/>
                    <a:gd name="connsiteY48" fmla="*/ 195041 h 968413"/>
                    <a:gd name="connsiteX49" fmla="*/ 794795 w 968414"/>
                    <a:gd name="connsiteY49" fmla="*/ 111680 h 968413"/>
                    <a:gd name="connsiteX50" fmla="*/ 797911 w 968414"/>
                    <a:gd name="connsiteY50" fmla="*/ 113136 h 968413"/>
                    <a:gd name="connsiteX51" fmla="*/ 719058 w 968414"/>
                    <a:gd name="connsiteY51" fmla="*/ 207750 h 968413"/>
                    <a:gd name="connsiteX52" fmla="*/ 700578 w 968414"/>
                    <a:gd name="connsiteY52" fmla="*/ 267833 h 968413"/>
                    <a:gd name="connsiteX53" fmla="*/ 760661 w 968414"/>
                    <a:gd name="connsiteY53" fmla="*/ 249353 h 968413"/>
                    <a:gd name="connsiteX54" fmla="*/ 855275 w 968414"/>
                    <a:gd name="connsiteY54" fmla="*/ 170500 h 968413"/>
                    <a:gd name="connsiteX55" fmla="*/ 856731 w 968414"/>
                    <a:gd name="connsiteY55" fmla="*/ 173616 h 968413"/>
                    <a:gd name="connsiteX56" fmla="*/ 773370 w 968414"/>
                    <a:gd name="connsiteY56" fmla="*/ 354159 h 968413"/>
                    <a:gd name="connsiteX57" fmla="*/ 746626 w 968414"/>
                    <a:gd name="connsiteY57" fmla="*/ 375508 h 968413"/>
                    <a:gd name="connsiteX58" fmla="*/ 780632 w 968414"/>
                    <a:gd name="connsiteY58" fmla="*/ 371694 h 968413"/>
                    <a:gd name="connsiteX59" fmla="*/ 967240 w 968414"/>
                    <a:gd name="connsiteY59" fmla="*/ 440412 h 968413"/>
                    <a:gd name="connsiteX60" fmla="*/ 968414 w 968414"/>
                    <a:gd name="connsiteY60" fmla="*/ 443645 h 968413"/>
                    <a:gd name="connsiteX61" fmla="*/ 845754 w 968414"/>
                    <a:gd name="connsiteY61" fmla="*/ 454789 h 968413"/>
                    <a:gd name="connsiteX62" fmla="*/ 790202 w 968414"/>
                    <a:gd name="connsiteY62" fmla="*/ 484207 h 968413"/>
                    <a:gd name="connsiteX63" fmla="*/ 845754 w 968414"/>
                    <a:gd name="connsiteY63" fmla="*/ 513625 h 968413"/>
                    <a:gd name="connsiteX64" fmla="*/ 968414 w 968414"/>
                    <a:gd name="connsiteY64" fmla="*/ 524769 h 968413"/>
                    <a:gd name="connsiteX65" fmla="*/ 967240 w 968414"/>
                    <a:gd name="connsiteY65" fmla="*/ 528002 h 968413"/>
                    <a:gd name="connsiteX66" fmla="*/ 780632 w 968414"/>
                    <a:gd name="connsiteY66" fmla="*/ 596720 h 968413"/>
                    <a:gd name="connsiteX67" fmla="*/ 746635 w 968414"/>
                    <a:gd name="connsiteY67" fmla="*/ 592906 h 968413"/>
                    <a:gd name="connsiteX68" fmla="*/ 773370 w 968414"/>
                    <a:gd name="connsiteY68" fmla="*/ 614249 h 968413"/>
                    <a:gd name="connsiteX69" fmla="*/ 856731 w 968414"/>
                    <a:gd name="connsiteY69" fmla="*/ 794791 h 968413"/>
                    <a:gd name="connsiteX70" fmla="*/ 855275 w 968414"/>
                    <a:gd name="connsiteY70" fmla="*/ 797908 h 968413"/>
                    <a:gd name="connsiteX71" fmla="*/ 760661 w 968414"/>
                    <a:gd name="connsiteY71" fmla="*/ 719054 h 968413"/>
                    <a:gd name="connsiteX72" fmla="*/ 700578 w 968414"/>
                    <a:gd name="connsiteY72" fmla="*/ 700574 h 968413"/>
                    <a:gd name="connsiteX73" fmla="*/ 719058 w 968414"/>
                    <a:gd name="connsiteY73" fmla="*/ 760657 h 968413"/>
                    <a:gd name="connsiteX74" fmla="*/ 797911 w 968414"/>
                    <a:gd name="connsiteY74" fmla="*/ 855271 h 968413"/>
                    <a:gd name="connsiteX75" fmla="*/ 794795 w 968414"/>
                    <a:gd name="connsiteY75" fmla="*/ 856727 h 968413"/>
                    <a:gd name="connsiteX76" fmla="*/ 614252 w 968414"/>
                    <a:gd name="connsiteY76" fmla="*/ 773366 h 968413"/>
                    <a:gd name="connsiteX77" fmla="*/ 592906 w 968414"/>
                    <a:gd name="connsiteY77" fmla="*/ 746627 h 968413"/>
                    <a:gd name="connsiteX78" fmla="*/ 596720 w 968414"/>
                    <a:gd name="connsiteY78" fmla="*/ 780631 h 968413"/>
                    <a:gd name="connsiteX79" fmla="*/ 528002 w 968414"/>
                    <a:gd name="connsiteY79" fmla="*/ 967239 h 968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</a:cxnLst>
                  <a:rect l="l" t="t" r="r" b="b"/>
                  <a:pathLst>
                    <a:path w="968414" h="968413">
                      <a:moveTo>
                        <a:pt x="524769" y="968413"/>
                      </a:moveTo>
                      <a:lnTo>
                        <a:pt x="513625" y="845753"/>
                      </a:lnTo>
                      <a:cubicBezTo>
                        <a:pt x="506096" y="811430"/>
                        <a:pt x="495695" y="790201"/>
                        <a:pt x="484207" y="790201"/>
                      </a:cubicBezTo>
                      <a:cubicBezTo>
                        <a:pt x="472719" y="790201"/>
                        <a:pt x="462318" y="811430"/>
                        <a:pt x="454789" y="845753"/>
                      </a:cubicBezTo>
                      <a:lnTo>
                        <a:pt x="443645" y="968413"/>
                      </a:lnTo>
                      <a:lnTo>
                        <a:pt x="440412" y="967239"/>
                      </a:lnTo>
                      <a:cubicBezTo>
                        <a:pt x="400029" y="936494"/>
                        <a:pt x="371694" y="864518"/>
                        <a:pt x="371694" y="780631"/>
                      </a:cubicBezTo>
                      <a:lnTo>
                        <a:pt x="375508" y="746627"/>
                      </a:lnTo>
                      <a:lnTo>
                        <a:pt x="354162" y="773366"/>
                      </a:lnTo>
                      <a:cubicBezTo>
                        <a:pt x="294845" y="832683"/>
                        <a:pt x="223914" y="863542"/>
                        <a:pt x="173619" y="856727"/>
                      </a:cubicBezTo>
                      <a:lnTo>
                        <a:pt x="170503" y="855271"/>
                      </a:lnTo>
                      <a:lnTo>
                        <a:pt x="249357" y="760657"/>
                      </a:lnTo>
                      <a:cubicBezTo>
                        <a:pt x="268303" y="731063"/>
                        <a:pt x="275959" y="708698"/>
                        <a:pt x="267836" y="700574"/>
                      </a:cubicBezTo>
                      <a:cubicBezTo>
                        <a:pt x="259713" y="692451"/>
                        <a:pt x="237347" y="700108"/>
                        <a:pt x="207753" y="719054"/>
                      </a:cubicBezTo>
                      <a:lnTo>
                        <a:pt x="113140" y="797908"/>
                      </a:lnTo>
                      <a:lnTo>
                        <a:pt x="111684" y="794791"/>
                      </a:lnTo>
                      <a:cubicBezTo>
                        <a:pt x="104869" y="744496"/>
                        <a:pt x="135727" y="673566"/>
                        <a:pt x="195045" y="614249"/>
                      </a:cubicBezTo>
                      <a:lnTo>
                        <a:pt x="221779" y="592906"/>
                      </a:lnTo>
                      <a:lnTo>
                        <a:pt x="187782" y="596720"/>
                      </a:lnTo>
                      <a:cubicBezTo>
                        <a:pt x="103896" y="596720"/>
                        <a:pt x="31920" y="568385"/>
                        <a:pt x="1174" y="528002"/>
                      </a:cubicBezTo>
                      <a:lnTo>
                        <a:pt x="0" y="524769"/>
                      </a:lnTo>
                      <a:lnTo>
                        <a:pt x="122660" y="513625"/>
                      </a:lnTo>
                      <a:cubicBezTo>
                        <a:pt x="156984" y="506096"/>
                        <a:pt x="178212" y="495695"/>
                        <a:pt x="178212" y="484207"/>
                      </a:cubicBezTo>
                      <a:cubicBezTo>
                        <a:pt x="178212" y="472719"/>
                        <a:pt x="156984" y="462318"/>
                        <a:pt x="122660" y="454789"/>
                      </a:cubicBezTo>
                      <a:lnTo>
                        <a:pt x="0" y="443645"/>
                      </a:lnTo>
                      <a:lnTo>
                        <a:pt x="1174" y="440412"/>
                      </a:lnTo>
                      <a:cubicBezTo>
                        <a:pt x="31920" y="400029"/>
                        <a:pt x="103896" y="371694"/>
                        <a:pt x="187782" y="371694"/>
                      </a:cubicBezTo>
                      <a:lnTo>
                        <a:pt x="221788" y="375508"/>
                      </a:lnTo>
                      <a:lnTo>
                        <a:pt x="195045" y="354159"/>
                      </a:lnTo>
                      <a:cubicBezTo>
                        <a:pt x="135727" y="294841"/>
                        <a:pt x="104869" y="223911"/>
                        <a:pt x="111684" y="173616"/>
                      </a:cubicBezTo>
                      <a:lnTo>
                        <a:pt x="113140" y="170500"/>
                      </a:lnTo>
                      <a:lnTo>
                        <a:pt x="207753" y="249353"/>
                      </a:lnTo>
                      <a:cubicBezTo>
                        <a:pt x="237347" y="268300"/>
                        <a:pt x="259713" y="275956"/>
                        <a:pt x="267836" y="267833"/>
                      </a:cubicBezTo>
                      <a:cubicBezTo>
                        <a:pt x="275959" y="259710"/>
                        <a:pt x="268303" y="237344"/>
                        <a:pt x="249357" y="207750"/>
                      </a:cubicBezTo>
                      <a:lnTo>
                        <a:pt x="170503" y="113136"/>
                      </a:lnTo>
                      <a:lnTo>
                        <a:pt x="173619" y="111680"/>
                      </a:lnTo>
                      <a:cubicBezTo>
                        <a:pt x="223914" y="104865"/>
                        <a:pt x="294845" y="135724"/>
                        <a:pt x="354162" y="195041"/>
                      </a:cubicBezTo>
                      <a:lnTo>
                        <a:pt x="375507" y="221779"/>
                      </a:lnTo>
                      <a:lnTo>
                        <a:pt x="371694" y="187782"/>
                      </a:lnTo>
                      <a:cubicBezTo>
                        <a:pt x="371694" y="103895"/>
                        <a:pt x="400029" y="31919"/>
                        <a:pt x="440412" y="1174"/>
                      </a:cubicBezTo>
                      <a:lnTo>
                        <a:pt x="443645" y="0"/>
                      </a:lnTo>
                      <a:lnTo>
                        <a:pt x="454789" y="122660"/>
                      </a:lnTo>
                      <a:cubicBezTo>
                        <a:pt x="462318" y="156983"/>
                        <a:pt x="472719" y="178212"/>
                        <a:pt x="484207" y="178212"/>
                      </a:cubicBezTo>
                      <a:cubicBezTo>
                        <a:pt x="495695" y="178212"/>
                        <a:pt x="506096" y="156983"/>
                        <a:pt x="513625" y="122660"/>
                      </a:cubicBezTo>
                      <a:lnTo>
                        <a:pt x="524769" y="0"/>
                      </a:lnTo>
                      <a:lnTo>
                        <a:pt x="528002" y="1174"/>
                      </a:lnTo>
                      <a:cubicBezTo>
                        <a:pt x="568385" y="31919"/>
                        <a:pt x="596720" y="103895"/>
                        <a:pt x="596720" y="187782"/>
                      </a:cubicBezTo>
                      <a:lnTo>
                        <a:pt x="592907" y="221779"/>
                      </a:lnTo>
                      <a:lnTo>
                        <a:pt x="614252" y="195041"/>
                      </a:lnTo>
                      <a:cubicBezTo>
                        <a:pt x="673569" y="135724"/>
                        <a:pt x="744500" y="104865"/>
                        <a:pt x="794795" y="111680"/>
                      </a:cubicBezTo>
                      <a:lnTo>
                        <a:pt x="797911" y="113136"/>
                      </a:lnTo>
                      <a:lnTo>
                        <a:pt x="719058" y="207750"/>
                      </a:lnTo>
                      <a:cubicBezTo>
                        <a:pt x="700111" y="237344"/>
                        <a:pt x="692455" y="259710"/>
                        <a:pt x="700578" y="267833"/>
                      </a:cubicBezTo>
                      <a:cubicBezTo>
                        <a:pt x="708701" y="275956"/>
                        <a:pt x="731067" y="268300"/>
                        <a:pt x="760661" y="249353"/>
                      </a:cubicBezTo>
                      <a:lnTo>
                        <a:pt x="855275" y="170500"/>
                      </a:lnTo>
                      <a:lnTo>
                        <a:pt x="856731" y="173616"/>
                      </a:lnTo>
                      <a:cubicBezTo>
                        <a:pt x="863546" y="223911"/>
                        <a:pt x="832687" y="294841"/>
                        <a:pt x="773370" y="354159"/>
                      </a:cubicBezTo>
                      <a:lnTo>
                        <a:pt x="746626" y="375508"/>
                      </a:lnTo>
                      <a:lnTo>
                        <a:pt x="780632" y="371694"/>
                      </a:lnTo>
                      <a:cubicBezTo>
                        <a:pt x="864519" y="371694"/>
                        <a:pt x="936495" y="400029"/>
                        <a:pt x="967240" y="440412"/>
                      </a:cubicBezTo>
                      <a:lnTo>
                        <a:pt x="968414" y="443645"/>
                      </a:lnTo>
                      <a:lnTo>
                        <a:pt x="845754" y="454789"/>
                      </a:lnTo>
                      <a:cubicBezTo>
                        <a:pt x="811431" y="462318"/>
                        <a:pt x="790202" y="472719"/>
                        <a:pt x="790202" y="484207"/>
                      </a:cubicBezTo>
                      <a:cubicBezTo>
                        <a:pt x="790202" y="495695"/>
                        <a:pt x="811431" y="506096"/>
                        <a:pt x="845754" y="513625"/>
                      </a:cubicBezTo>
                      <a:lnTo>
                        <a:pt x="968414" y="524769"/>
                      </a:lnTo>
                      <a:lnTo>
                        <a:pt x="967240" y="528002"/>
                      </a:lnTo>
                      <a:cubicBezTo>
                        <a:pt x="936495" y="568385"/>
                        <a:pt x="864519" y="596720"/>
                        <a:pt x="780632" y="596720"/>
                      </a:cubicBezTo>
                      <a:lnTo>
                        <a:pt x="746635" y="592906"/>
                      </a:lnTo>
                      <a:lnTo>
                        <a:pt x="773370" y="614249"/>
                      </a:lnTo>
                      <a:cubicBezTo>
                        <a:pt x="832687" y="673566"/>
                        <a:pt x="863546" y="744496"/>
                        <a:pt x="856731" y="794791"/>
                      </a:cubicBezTo>
                      <a:lnTo>
                        <a:pt x="855275" y="797908"/>
                      </a:lnTo>
                      <a:lnTo>
                        <a:pt x="760661" y="719054"/>
                      </a:lnTo>
                      <a:cubicBezTo>
                        <a:pt x="731067" y="700108"/>
                        <a:pt x="708701" y="692451"/>
                        <a:pt x="700578" y="700574"/>
                      </a:cubicBezTo>
                      <a:cubicBezTo>
                        <a:pt x="692455" y="708698"/>
                        <a:pt x="700111" y="731063"/>
                        <a:pt x="719058" y="760657"/>
                      </a:cubicBezTo>
                      <a:lnTo>
                        <a:pt x="797911" y="855271"/>
                      </a:lnTo>
                      <a:lnTo>
                        <a:pt x="794795" y="856727"/>
                      </a:lnTo>
                      <a:cubicBezTo>
                        <a:pt x="744500" y="863542"/>
                        <a:pt x="673569" y="832683"/>
                        <a:pt x="614252" y="773366"/>
                      </a:cubicBezTo>
                      <a:lnTo>
                        <a:pt x="592906" y="746627"/>
                      </a:lnTo>
                      <a:lnTo>
                        <a:pt x="596720" y="780631"/>
                      </a:lnTo>
                      <a:cubicBezTo>
                        <a:pt x="596720" y="864518"/>
                        <a:pt x="568385" y="936494"/>
                        <a:pt x="528002" y="967239"/>
                      </a:cubicBez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フリーフォーム: 図形 14">
                  <a:extLst>
                    <a:ext uri="{FF2B5EF4-FFF2-40B4-BE49-F238E27FC236}">
                      <a16:creationId xmlns:a16="http://schemas.microsoft.com/office/drawing/2014/main" id="{507775E7-D3AB-41E9-B74E-1F251EA3EA0A}"/>
                    </a:ext>
                  </a:extLst>
                </p:cNvPr>
                <p:cNvSpPr/>
                <p:nvPr/>
              </p:nvSpPr>
              <p:spPr bwMode="auto">
                <a:xfrm rot="10800000">
                  <a:off x="6545081" y="3892551"/>
                  <a:ext cx="303756" cy="303756"/>
                </a:xfrm>
                <a:custGeom>
                  <a:avLst/>
                  <a:gdLst>
                    <a:gd name="connsiteX0" fmla="*/ 524769 w 968414"/>
                    <a:gd name="connsiteY0" fmla="*/ 968413 h 968413"/>
                    <a:gd name="connsiteX1" fmla="*/ 513625 w 968414"/>
                    <a:gd name="connsiteY1" fmla="*/ 845753 h 968413"/>
                    <a:gd name="connsiteX2" fmla="*/ 484207 w 968414"/>
                    <a:gd name="connsiteY2" fmla="*/ 790201 h 968413"/>
                    <a:gd name="connsiteX3" fmla="*/ 454789 w 968414"/>
                    <a:gd name="connsiteY3" fmla="*/ 845753 h 968413"/>
                    <a:gd name="connsiteX4" fmla="*/ 443645 w 968414"/>
                    <a:gd name="connsiteY4" fmla="*/ 968413 h 968413"/>
                    <a:gd name="connsiteX5" fmla="*/ 440412 w 968414"/>
                    <a:gd name="connsiteY5" fmla="*/ 967239 h 968413"/>
                    <a:gd name="connsiteX6" fmla="*/ 371694 w 968414"/>
                    <a:gd name="connsiteY6" fmla="*/ 780631 h 968413"/>
                    <a:gd name="connsiteX7" fmla="*/ 375508 w 968414"/>
                    <a:gd name="connsiteY7" fmla="*/ 746627 h 968413"/>
                    <a:gd name="connsiteX8" fmla="*/ 354162 w 968414"/>
                    <a:gd name="connsiteY8" fmla="*/ 773366 h 968413"/>
                    <a:gd name="connsiteX9" fmla="*/ 173619 w 968414"/>
                    <a:gd name="connsiteY9" fmla="*/ 856727 h 968413"/>
                    <a:gd name="connsiteX10" fmla="*/ 170503 w 968414"/>
                    <a:gd name="connsiteY10" fmla="*/ 855271 h 968413"/>
                    <a:gd name="connsiteX11" fmla="*/ 249357 w 968414"/>
                    <a:gd name="connsiteY11" fmla="*/ 760657 h 968413"/>
                    <a:gd name="connsiteX12" fmla="*/ 267836 w 968414"/>
                    <a:gd name="connsiteY12" fmla="*/ 700574 h 968413"/>
                    <a:gd name="connsiteX13" fmla="*/ 207753 w 968414"/>
                    <a:gd name="connsiteY13" fmla="*/ 719054 h 968413"/>
                    <a:gd name="connsiteX14" fmla="*/ 113140 w 968414"/>
                    <a:gd name="connsiteY14" fmla="*/ 797908 h 968413"/>
                    <a:gd name="connsiteX15" fmla="*/ 111684 w 968414"/>
                    <a:gd name="connsiteY15" fmla="*/ 794791 h 968413"/>
                    <a:gd name="connsiteX16" fmla="*/ 195045 w 968414"/>
                    <a:gd name="connsiteY16" fmla="*/ 614249 h 968413"/>
                    <a:gd name="connsiteX17" fmla="*/ 221779 w 968414"/>
                    <a:gd name="connsiteY17" fmla="*/ 592906 h 968413"/>
                    <a:gd name="connsiteX18" fmla="*/ 187782 w 968414"/>
                    <a:gd name="connsiteY18" fmla="*/ 596720 h 968413"/>
                    <a:gd name="connsiteX19" fmla="*/ 1174 w 968414"/>
                    <a:gd name="connsiteY19" fmla="*/ 528002 h 968413"/>
                    <a:gd name="connsiteX20" fmla="*/ 0 w 968414"/>
                    <a:gd name="connsiteY20" fmla="*/ 524769 h 968413"/>
                    <a:gd name="connsiteX21" fmla="*/ 122660 w 968414"/>
                    <a:gd name="connsiteY21" fmla="*/ 513625 h 968413"/>
                    <a:gd name="connsiteX22" fmla="*/ 178212 w 968414"/>
                    <a:gd name="connsiteY22" fmla="*/ 484207 h 968413"/>
                    <a:gd name="connsiteX23" fmla="*/ 122660 w 968414"/>
                    <a:gd name="connsiteY23" fmla="*/ 454789 h 968413"/>
                    <a:gd name="connsiteX24" fmla="*/ 0 w 968414"/>
                    <a:gd name="connsiteY24" fmla="*/ 443645 h 968413"/>
                    <a:gd name="connsiteX25" fmla="*/ 1174 w 968414"/>
                    <a:gd name="connsiteY25" fmla="*/ 440412 h 968413"/>
                    <a:gd name="connsiteX26" fmla="*/ 187782 w 968414"/>
                    <a:gd name="connsiteY26" fmla="*/ 371694 h 968413"/>
                    <a:gd name="connsiteX27" fmla="*/ 221788 w 968414"/>
                    <a:gd name="connsiteY27" fmla="*/ 375508 h 968413"/>
                    <a:gd name="connsiteX28" fmla="*/ 195045 w 968414"/>
                    <a:gd name="connsiteY28" fmla="*/ 354159 h 968413"/>
                    <a:gd name="connsiteX29" fmla="*/ 111684 w 968414"/>
                    <a:gd name="connsiteY29" fmla="*/ 173616 h 968413"/>
                    <a:gd name="connsiteX30" fmla="*/ 113140 w 968414"/>
                    <a:gd name="connsiteY30" fmla="*/ 170500 h 968413"/>
                    <a:gd name="connsiteX31" fmla="*/ 207753 w 968414"/>
                    <a:gd name="connsiteY31" fmla="*/ 249353 h 968413"/>
                    <a:gd name="connsiteX32" fmla="*/ 267836 w 968414"/>
                    <a:gd name="connsiteY32" fmla="*/ 267833 h 968413"/>
                    <a:gd name="connsiteX33" fmla="*/ 249357 w 968414"/>
                    <a:gd name="connsiteY33" fmla="*/ 207750 h 968413"/>
                    <a:gd name="connsiteX34" fmla="*/ 170503 w 968414"/>
                    <a:gd name="connsiteY34" fmla="*/ 113136 h 968413"/>
                    <a:gd name="connsiteX35" fmla="*/ 173619 w 968414"/>
                    <a:gd name="connsiteY35" fmla="*/ 111680 h 968413"/>
                    <a:gd name="connsiteX36" fmla="*/ 354162 w 968414"/>
                    <a:gd name="connsiteY36" fmla="*/ 195041 h 968413"/>
                    <a:gd name="connsiteX37" fmla="*/ 375507 w 968414"/>
                    <a:gd name="connsiteY37" fmla="*/ 221779 h 968413"/>
                    <a:gd name="connsiteX38" fmla="*/ 371694 w 968414"/>
                    <a:gd name="connsiteY38" fmla="*/ 187782 h 968413"/>
                    <a:gd name="connsiteX39" fmla="*/ 440412 w 968414"/>
                    <a:gd name="connsiteY39" fmla="*/ 1174 h 968413"/>
                    <a:gd name="connsiteX40" fmla="*/ 443645 w 968414"/>
                    <a:gd name="connsiteY40" fmla="*/ 0 h 968413"/>
                    <a:gd name="connsiteX41" fmla="*/ 454789 w 968414"/>
                    <a:gd name="connsiteY41" fmla="*/ 122660 h 968413"/>
                    <a:gd name="connsiteX42" fmla="*/ 484207 w 968414"/>
                    <a:gd name="connsiteY42" fmla="*/ 178212 h 968413"/>
                    <a:gd name="connsiteX43" fmla="*/ 513625 w 968414"/>
                    <a:gd name="connsiteY43" fmla="*/ 122660 h 968413"/>
                    <a:gd name="connsiteX44" fmla="*/ 524769 w 968414"/>
                    <a:gd name="connsiteY44" fmla="*/ 0 h 968413"/>
                    <a:gd name="connsiteX45" fmla="*/ 528002 w 968414"/>
                    <a:gd name="connsiteY45" fmla="*/ 1174 h 968413"/>
                    <a:gd name="connsiteX46" fmla="*/ 596720 w 968414"/>
                    <a:gd name="connsiteY46" fmla="*/ 187782 h 968413"/>
                    <a:gd name="connsiteX47" fmla="*/ 592907 w 968414"/>
                    <a:gd name="connsiteY47" fmla="*/ 221779 h 968413"/>
                    <a:gd name="connsiteX48" fmla="*/ 614252 w 968414"/>
                    <a:gd name="connsiteY48" fmla="*/ 195041 h 968413"/>
                    <a:gd name="connsiteX49" fmla="*/ 794795 w 968414"/>
                    <a:gd name="connsiteY49" fmla="*/ 111680 h 968413"/>
                    <a:gd name="connsiteX50" fmla="*/ 797911 w 968414"/>
                    <a:gd name="connsiteY50" fmla="*/ 113136 h 968413"/>
                    <a:gd name="connsiteX51" fmla="*/ 719058 w 968414"/>
                    <a:gd name="connsiteY51" fmla="*/ 207750 h 968413"/>
                    <a:gd name="connsiteX52" fmla="*/ 700578 w 968414"/>
                    <a:gd name="connsiteY52" fmla="*/ 267833 h 968413"/>
                    <a:gd name="connsiteX53" fmla="*/ 760661 w 968414"/>
                    <a:gd name="connsiteY53" fmla="*/ 249353 h 968413"/>
                    <a:gd name="connsiteX54" fmla="*/ 855275 w 968414"/>
                    <a:gd name="connsiteY54" fmla="*/ 170500 h 968413"/>
                    <a:gd name="connsiteX55" fmla="*/ 856731 w 968414"/>
                    <a:gd name="connsiteY55" fmla="*/ 173616 h 968413"/>
                    <a:gd name="connsiteX56" fmla="*/ 773370 w 968414"/>
                    <a:gd name="connsiteY56" fmla="*/ 354159 h 968413"/>
                    <a:gd name="connsiteX57" fmla="*/ 746626 w 968414"/>
                    <a:gd name="connsiteY57" fmla="*/ 375508 h 968413"/>
                    <a:gd name="connsiteX58" fmla="*/ 780632 w 968414"/>
                    <a:gd name="connsiteY58" fmla="*/ 371694 h 968413"/>
                    <a:gd name="connsiteX59" fmla="*/ 967240 w 968414"/>
                    <a:gd name="connsiteY59" fmla="*/ 440412 h 968413"/>
                    <a:gd name="connsiteX60" fmla="*/ 968414 w 968414"/>
                    <a:gd name="connsiteY60" fmla="*/ 443645 h 968413"/>
                    <a:gd name="connsiteX61" fmla="*/ 845754 w 968414"/>
                    <a:gd name="connsiteY61" fmla="*/ 454789 h 968413"/>
                    <a:gd name="connsiteX62" fmla="*/ 790202 w 968414"/>
                    <a:gd name="connsiteY62" fmla="*/ 484207 h 968413"/>
                    <a:gd name="connsiteX63" fmla="*/ 845754 w 968414"/>
                    <a:gd name="connsiteY63" fmla="*/ 513625 h 968413"/>
                    <a:gd name="connsiteX64" fmla="*/ 968414 w 968414"/>
                    <a:gd name="connsiteY64" fmla="*/ 524769 h 968413"/>
                    <a:gd name="connsiteX65" fmla="*/ 967240 w 968414"/>
                    <a:gd name="connsiteY65" fmla="*/ 528002 h 968413"/>
                    <a:gd name="connsiteX66" fmla="*/ 780632 w 968414"/>
                    <a:gd name="connsiteY66" fmla="*/ 596720 h 968413"/>
                    <a:gd name="connsiteX67" fmla="*/ 746635 w 968414"/>
                    <a:gd name="connsiteY67" fmla="*/ 592906 h 968413"/>
                    <a:gd name="connsiteX68" fmla="*/ 773370 w 968414"/>
                    <a:gd name="connsiteY68" fmla="*/ 614249 h 968413"/>
                    <a:gd name="connsiteX69" fmla="*/ 856731 w 968414"/>
                    <a:gd name="connsiteY69" fmla="*/ 794791 h 968413"/>
                    <a:gd name="connsiteX70" fmla="*/ 855275 w 968414"/>
                    <a:gd name="connsiteY70" fmla="*/ 797908 h 968413"/>
                    <a:gd name="connsiteX71" fmla="*/ 760661 w 968414"/>
                    <a:gd name="connsiteY71" fmla="*/ 719054 h 968413"/>
                    <a:gd name="connsiteX72" fmla="*/ 700578 w 968414"/>
                    <a:gd name="connsiteY72" fmla="*/ 700574 h 968413"/>
                    <a:gd name="connsiteX73" fmla="*/ 719058 w 968414"/>
                    <a:gd name="connsiteY73" fmla="*/ 760657 h 968413"/>
                    <a:gd name="connsiteX74" fmla="*/ 797911 w 968414"/>
                    <a:gd name="connsiteY74" fmla="*/ 855271 h 968413"/>
                    <a:gd name="connsiteX75" fmla="*/ 794795 w 968414"/>
                    <a:gd name="connsiteY75" fmla="*/ 856727 h 968413"/>
                    <a:gd name="connsiteX76" fmla="*/ 614252 w 968414"/>
                    <a:gd name="connsiteY76" fmla="*/ 773366 h 968413"/>
                    <a:gd name="connsiteX77" fmla="*/ 592906 w 968414"/>
                    <a:gd name="connsiteY77" fmla="*/ 746627 h 968413"/>
                    <a:gd name="connsiteX78" fmla="*/ 596720 w 968414"/>
                    <a:gd name="connsiteY78" fmla="*/ 780631 h 968413"/>
                    <a:gd name="connsiteX79" fmla="*/ 528002 w 968414"/>
                    <a:gd name="connsiteY79" fmla="*/ 967239 h 968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</a:cxnLst>
                  <a:rect l="l" t="t" r="r" b="b"/>
                  <a:pathLst>
                    <a:path w="968414" h="968413">
                      <a:moveTo>
                        <a:pt x="524769" y="968413"/>
                      </a:moveTo>
                      <a:lnTo>
                        <a:pt x="513625" y="845753"/>
                      </a:lnTo>
                      <a:cubicBezTo>
                        <a:pt x="506096" y="811430"/>
                        <a:pt x="495695" y="790201"/>
                        <a:pt x="484207" y="790201"/>
                      </a:cubicBezTo>
                      <a:cubicBezTo>
                        <a:pt x="472719" y="790201"/>
                        <a:pt x="462318" y="811430"/>
                        <a:pt x="454789" y="845753"/>
                      </a:cubicBezTo>
                      <a:lnTo>
                        <a:pt x="443645" y="968413"/>
                      </a:lnTo>
                      <a:lnTo>
                        <a:pt x="440412" y="967239"/>
                      </a:lnTo>
                      <a:cubicBezTo>
                        <a:pt x="400029" y="936494"/>
                        <a:pt x="371694" y="864518"/>
                        <a:pt x="371694" y="780631"/>
                      </a:cubicBezTo>
                      <a:lnTo>
                        <a:pt x="375508" y="746627"/>
                      </a:lnTo>
                      <a:lnTo>
                        <a:pt x="354162" y="773366"/>
                      </a:lnTo>
                      <a:cubicBezTo>
                        <a:pt x="294845" y="832683"/>
                        <a:pt x="223914" y="863542"/>
                        <a:pt x="173619" y="856727"/>
                      </a:cubicBezTo>
                      <a:lnTo>
                        <a:pt x="170503" y="855271"/>
                      </a:lnTo>
                      <a:lnTo>
                        <a:pt x="249357" y="760657"/>
                      </a:lnTo>
                      <a:cubicBezTo>
                        <a:pt x="268303" y="731063"/>
                        <a:pt x="275959" y="708698"/>
                        <a:pt x="267836" y="700574"/>
                      </a:cubicBezTo>
                      <a:cubicBezTo>
                        <a:pt x="259713" y="692451"/>
                        <a:pt x="237347" y="700108"/>
                        <a:pt x="207753" y="719054"/>
                      </a:cubicBezTo>
                      <a:lnTo>
                        <a:pt x="113140" y="797908"/>
                      </a:lnTo>
                      <a:lnTo>
                        <a:pt x="111684" y="794791"/>
                      </a:lnTo>
                      <a:cubicBezTo>
                        <a:pt x="104869" y="744496"/>
                        <a:pt x="135727" y="673566"/>
                        <a:pt x="195045" y="614249"/>
                      </a:cubicBezTo>
                      <a:lnTo>
                        <a:pt x="221779" y="592906"/>
                      </a:lnTo>
                      <a:lnTo>
                        <a:pt x="187782" y="596720"/>
                      </a:lnTo>
                      <a:cubicBezTo>
                        <a:pt x="103896" y="596720"/>
                        <a:pt x="31920" y="568385"/>
                        <a:pt x="1174" y="528002"/>
                      </a:cubicBezTo>
                      <a:lnTo>
                        <a:pt x="0" y="524769"/>
                      </a:lnTo>
                      <a:lnTo>
                        <a:pt x="122660" y="513625"/>
                      </a:lnTo>
                      <a:cubicBezTo>
                        <a:pt x="156984" y="506096"/>
                        <a:pt x="178212" y="495695"/>
                        <a:pt x="178212" y="484207"/>
                      </a:cubicBezTo>
                      <a:cubicBezTo>
                        <a:pt x="178212" y="472719"/>
                        <a:pt x="156984" y="462318"/>
                        <a:pt x="122660" y="454789"/>
                      </a:cubicBezTo>
                      <a:lnTo>
                        <a:pt x="0" y="443645"/>
                      </a:lnTo>
                      <a:lnTo>
                        <a:pt x="1174" y="440412"/>
                      </a:lnTo>
                      <a:cubicBezTo>
                        <a:pt x="31920" y="400029"/>
                        <a:pt x="103896" y="371694"/>
                        <a:pt x="187782" y="371694"/>
                      </a:cubicBezTo>
                      <a:lnTo>
                        <a:pt x="221788" y="375508"/>
                      </a:lnTo>
                      <a:lnTo>
                        <a:pt x="195045" y="354159"/>
                      </a:lnTo>
                      <a:cubicBezTo>
                        <a:pt x="135727" y="294841"/>
                        <a:pt x="104869" y="223911"/>
                        <a:pt x="111684" y="173616"/>
                      </a:cubicBezTo>
                      <a:lnTo>
                        <a:pt x="113140" y="170500"/>
                      </a:lnTo>
                      <a:lnTo>
                        <a:pt x="207753" y="249353"/>
                      </a:lnTo>
                      <a:cubicBezTo>
                        <a:pt x="237347" y="268300"/>
                        <a:pt x="259713" y="275956"/>
                        <a:pt x="267836" y="267833"/>
                      </a:cubicBezTo>
                      <a:cubicBezTo>
                        <a:pt x="275959" y="259710"/>
                        <a:pt x="268303" y="237344"/>
                        <a:pt x="249357" y="207750"/>
                      </a:cubicBezTo>
                      <a:lnTo>
                        <a:pt x="170503" y="113136"/>
                      </a:lnTo>
                      <a:lnTo>
                        <a:pt x="173619" y="111680"/>
                      </a:lnTo>
                      <a:cubicBezTo>
                        <a:pt x="223914" y="104865"/>
                        <a:pt x="294845" y="135724"/>
                        <a:pt x="354162" y="195041"/>
                      </a:cubicBezTo>
                      <a:lnTo>
                        <a:pt x="375507" y="221779"/>
                      </a:lnTo>
                      <a:lnTo>
                        <a:pt x="371694" y="187782"/>
                      </a:lnTo>
                      <a:cubicBezTo>
                        <a:pt x="371694" y="103895"/>
                        <a:pt x="400029" y="31919"/>
                        <a:pt x="440412" y="1174"/>
                      </a:cubicBezTo>
                      <a:lnTo>
                        <a:pt x="443645" y="0"/>
                      </a:lnTo>
                      <a:lnTo>
                        <a:pt x="454789" y="122660"/>
                      </a:lnTo>
                      <a:cubicBezTo>
                        <a:pt x="462318" y="156983"/>
                        <a:pt x="472719" y="178212"/>
                        <a:pt x="484207" y="178212"/>
                      </a:cubicBezTo>
                      <a:cubicBezTo>
                        <a:pt x="495695" y="178212"/>
                        <a:pt x="506096" y="156983"/>
                        <a:pt x="513625" y="122660"/>
                      </a:cubicBezTo>
                      <a:lnTo>
                        <a:pt x="524769" y="0"/>
                      </a:lnTo>
                      <a:lnTo>
                        <a:pt x="528002" y="1174"/>
                      </a:lnTo>
                      <a:cubicBezTo>
                        <a:pt x="568385" y="31919"/>
                        <a:pt x="596720" y="103895"/>
                        <a:pt x="596720" y="187782"/>
                      </a:cubicBezTo>
                      <a:lnTo>
                        <a:pt x="592907" y="221779"/>
                      </a:lnTo>
                      <a:lnTo>
                        <a:pt x="614252" y="195041"/>
                      </a:lnTo>
                      <a:cubicBezTo>
                        <a:pt x="673569" y="135724"/>
                        <a:pt x="744500" y="104865"/>
                        <a:pt x="794795" y="111680"/>
                      </a:cubicBezTo>
                      <a:lnTo>
                        <a:pt x="797911" y="113136"/>
                      </a:lnTo>
                      <a:lnTo>
                        <a:pt x="719058" y="207750"/>
                      </a:lnTo>
                      <a:cubicBezTo>
                        <a:pt x="700111" y="237344"/>
                        <a:pt x="692455" y="259710"/>
                        <a:pt x="700578" y="267833"/>
                      </a:cubicBezTo>
                      <a:cubicBezTo>
                        <a:pt x="708701" y="275956"/>
                        <a:pt x="731067" y="268300"/>
                        <a:pt x="760661" y="249353"/>
                      </a:cubicBezTo>
                      <a:lnTo>
                        <a:pt x="855275" y="170500"/>
                      </a:lnTo>
                      <a:lnTo>
                        <a:pt x="856731" y="173616"/>
                      </a:lnTo>
                      <a:cubicBezTo>
                        <a:pt x="863546" y="223911"/>
                        <a:pt x="832687" y="294841"/>
                        <a:pt x="773370" y="354159"/>
                      </a:cubicBezTo>
                      <a:lnTo>
                        <a:pt x="746626" y="375508"/>
                      </a:lnTo>
                      <a:lnTo>
                        <a:pt x="780632" y="371694"/>
                      </a:lnTo>
                      <a:cubicBezTo>
                        <a:pt x="864519" y="371694"/>
                        <a:pt x="936495" y="400029"/>
                        <a:pt x="967240" y="440412"/>
                      </a:cubicBezTo>
                      <a:lnTo>
                        <a:pt x="968414" y="443645"/>
                      </a:lnTo>
                      <a:lnTo>
                        <a:pt x="845754" y="454789"/>
                      </a:lnTo>
                      <a:cubicBezTo>
                        <a:pt x="811431" y="462318"/>
                        <a:pt x="790202" y="472719"/>
                        <a:pt x="790202" y="484207"/>
                      </a:cubicBezTo>
                      <a:cubicBezTo>
                        <a:pt x="790202" y="495695"/>
                        <a:pt x="811431" y="506096"/>
                        <a:pt x="845754" y="513625"/>
                      </a:cubicBezTo>
                      <a:lnTo>
                        <a:pt x="968414" y="524769"/>
                      </a:lnTo>
                      <a:lnTo>
                        <a:pt x="967240" y="528002"/>
                      </a:lnTo>
                      <a:cubicBezTo>
                        <a:pt x="936495" y="568385"/>
                        <a:pt x="864519" y="596720"/>
                        <a:pt x="780632" y="596720"/>
                      </a:cubicBezTo>
                      <a:lnTo>
                        <a:pt x="746635" y="592906"/>
                      </a:lnTo>
                      <a:lnTo>
                        <a:pt x="773370" y="614249"/>
                      </a:lnTo>
                      <a:cubicBezTo>
                        <a:pt x="832687" y="673566"/>
                        <a:pt x="863546" y="744496"/>
                        <a:pt x="856731" y="794791"/>
                      </a:cubicBezTo>
                      <a:lnTo>
                        <a:pt x="855275" y="797908"/>
                      </a:lnTo>
                      <a:lnTo>
                        <a:pt x="760661" y="719054"/>
                      </a:lnTo>
                      <a:cubicBezTo>
                        <a:pt x="731067" y="700108"/>
                        <a:pt x="708701" y="692451"/>
                        <a:pt x="700578" y="700574"/>
                      </a:cubicBezTo>
                      <a:cubicBezTo>
                        <a:pt x="692455" y="708698"/>
                        <a:pt x="700111" y="731063"/>
                        <a:pt x="719058" y="760657"/>
                      </a:cubicBezTo>
                      <a:lnTo>
                        <a:pt x="797911" y="855271"/>
                      </a:lnTo>
                      <a:lnTo>
                        <a:pt x="794795" y="856727"/>
                      </a:lnTo>
                      <a:cubicBezTo>
                        <a:pt x="744500" y="863542"/>
                        <a:pt x="673569" y="832683"/>
                        <a:pt x="614252" y="773366"/>
                      </a:cubicBezTo>
                      <a:lnTo>
                        <a:pt x="592906" y="746627"/>
                      </a:lnTo>
                      <a:lnTo>
                        <a:pt x="596720" y="780631"/>
                      </a:lnTo>
                      <a:cubicBezTo>
                        <a:pt x="596720" y="864518"/>
                        <a:pt x="568385" y="936494"/>
                        <a:pt x="528002" y="967239"/>
                      </a:cubicBez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6" name="フリーフォーム: 図形 15">
                  <a:extLst>
                    <a:ext uri="{FF2B5EF4-FFF2-40B4-BE49-F238E27FC236}">
                      <a16:creationId xmlns:a16="http://schemas.microsoft.com/office/drawing/2014/main" id="{FE91F185-C8AF-40F7-A803-74867E1F9AD3}"/>
                    </a:ext>
                  </a:extLst>
                </p:cNvPr>
                <p:cNvSpPr/>
                <p:nvPr/>
              </p:nvSpPr>
              <p:spPr bwMode="auto">
                <a:xfrm rot="10800000">
                  <a:off x="6773681" y="4387851"/>
                  <a:ext cx="303756" cy="303756"/>
                </a:xfrm>
                <a:custGeom>
                  <a:avLst/>
                  <a:gdLst>
                    <a:gd name="connsiteX0" fmla="*/ 524769 w 968414"/>
                    <a:gd name="connsiteY0" fmla="*/ 968413 h 968413"/>
                    <a:gd name="connsiteX1" fmla="*/ 513625 w 968414"/>
                    <a:gd name="connsiteY1" fmla="*/ 845753 h 968413"/>
                    <a:gd name="connsiteX2" fmla="*/ 484207 w 968414"/>
                    <a:gd name="connsiteY2" fmla="*/ 790201 h 968413"/>
                    <a:gd name="connsiteX3" fmla="*/ 454789 w 968414"/>
                    <a:gd name="connsiteY3" fmla="*/ 845753 h 968413"/>
                    <a:gd name="connsiteX4" fmla="*/ 443645 w 968414"/>
                    <a:gd name="connsiteY4" fmla="*/ 968413 h 968413"/>
                    <a:gd name="connsiteX5" fmla="*/ 440412 w 968414"/>
                    <a:gd name="connsiteY5" fmla="*/ 967239 h 968413"/>
                    <a:gd name="connsiteX6" fmla="*/ 371694 w 968414"/>
                    <a:gd name="connsiteY6" fmla="*/ 780631 h 968413"/>
                    <a:gd name="connsiteX7" fmla="*/ 375508 w 968414"/>
                    <a:gd name="connsiteY7" fmla="*/ 746627 h 968413"/>
                    <a:gd name="connsiteX8" fmla="*/ 354162 w 968414"/>
                    <a:gd name="connsiteY8" fmla="*/ 773366 h 968413"/>
                    <a:gd name="connsiteX9" fmla="*/ 173619 w 968414"/>
                    <a:gd name="connsiteY9" fmla="*/ 856727 h 968413"/>
                    <a:gd name="connsiteX10" fmla="*/ 170503 w 968414"/>
                    <a:gd name="connsiteY10" fmla="*/ 855271 h 968413"/>
                    <a:gd name="connsiteX11" fmla="*/ 249357 w 968414"/>
                    <a:gd name="connsiteY11" fmla="*/ 760657 h 968413"/>
                    <a:gd name="connsiteX12" fmla="*/ 267836 w 968414"/>
                    <a:gd name="connsiteY12" fmla="*/ 700574 h 968413"/>
                    <a:gd name="connsiteX13" fmla="*/ 207753 w 968414"/>
                    <a:gd name="connsiteY13" fmla="*/ 719054 h 968413"/>
                    <a:gd name="connsiteX14" fmla="*/ 113140 w 968414"/>
                    <a:gd name="connsiteY14" fmla="*/ 797908 h 968413"/>
                    <a:gd name="connsiteX15" fmla="*/ 111684 w 968414"/>
                    <a:gd name="connsiteY15" fmla="*/ 794791 h 968413"/>
                    <a:gd name="connsiteX16" fmla="*/ 195045 w 968414"/>
                    <a:gd name="connsiteY16" fmla="*/ 614249 h 968413"/>
                    <a:gd name="connsiteX17" fmla="*/ 221779 w 968414"/>
                    <a:gd name="connsiteY17" fmla="*/ 592906 h 968413"/>
                    <a:gd name="connsiteX18" fmla="*/ 187782 w 968414"/>
                    <a:gd name="connsiteY18" fmla="*/ 596720 h 968413"/>
                    <a:gd name="connsiteX19" fmla="*/ 1174 w 968414"/>
                    <a:gd name="connsiteY19" fmla="*/ 528002 h 968413"/>
                    <a:gd name="connsiteX20" fmla="*/ 0 w 968414"/>
                    <a:gd name="connsiteY20" fmla="*/ 524769 h 968413"/>
                    <a:gd name="connsiteX21" fmla="*/ 122660 w 968414"/>
                    <a:gd name="connsiteY21" fmla="*/ 513625 h 968413"/>
                    <a:gd name="connsiteX22" fmla="*/ 178212 w 968414"/>
                    <a:gd name="connsiteY22" fmla="*/ 484207 h 968413"/>
                    <a:gd name="connsiteX23" fmla="*/ 122660 w 968414"/>
                    <a:gd name="connsiteY23" fmla="*/ 454789 h 968413"/>
                    <a:gd name="connsiteX24" fmla="*/ 0 w 968414"/>
                    <a:gd name="connsiteY24" fmla="*/ 443645 h 968413"/>
                    <a:gd name="connsiteX25" fmla="*/ 1174 w 968414"/>
                    <a:gd name="connsiteY25" fmla="*/ 440412 h 968413"/>
                    <a:gd name="connsiteX26" fmla="*/ 187782 w 968414"/>
                    <a:gd name="connsiteY26" fmla="*/ 371694 h 968413"/>
                    <a:gd name="connsiteX27" fmla="*/ 221788 w 968414"/>
                    <a:gd name="connsiteY27" fmla="*/ 375508 h 968413"/>
                    <a:gd name="connsiteX28" fmla="*/ 195045 w 968414"/>
                    <a:gd name="connsiteY28" fmla="*/ 354159 h 968413"/>
                    <a:gd name="connsiteX29" fmla="*/ 111684 w 968414"/>
                    <a:gd name="connsiteY29" fmla="*/ 173616 h 968413"/>
                    <a:gd name="connsiteX30" fmla="*/ 113140 w 968414"/>
                    <a:gd name="connsiteY30" fmla="*/ 170500 h 968413"/>
                    <a:gd name="connsiteX31" fmla="*/ 207753 w 968414"/>
                    <a:gd name="connsiteY31" fmla="*/ 249353 h 968413"/>
                    <a:gd name="connsiteX32" fmla="*/ 267836 w 968414"/>
                    <a:gd name="connsiteY32" fmla="*/ 267833 h 968413"/>
                    <a:gd name="connsiteX33" fmla="*/ 249357 w 968414"/>
                    <a:gd name="connsiteY33" fmla="*/ 207750 h 968413"/>
                    <a:gd name="connsiteX34" fmla="*/ 170503 w 968414"/>
                    <a:gd name="connsiteY34" fmla="*/ 113136 h 968413"/>
                    <a:gd name="connsiteX35" fmla="*/ 173619 w 968414"/>
                    <a:gd name="connsiteY35" fmla="*/ 111680 h 968413"/>
                    <a:gd name="connsiteX36" fmla="*/ 354162 w 968414"/>
                    <a:gd name="connsiteY36" fmla="*/ 195041 h 968413"/>
                    <a:gd name="connsiteX37" fmla="*/ 375507 w 968414"/>
                    <a:gd name="connsiteY37" fmla="*/ 221779 h 968413"/>
                    <a:gd name="connsiteX38" fmla="*/ 371694 w 968414"/>
                    <a:gd name="connsiteY38" fmla="*/ 187782 h 968413"/>
                    <a:gd name="connsiteX39" fmla="*/ 440412 w 968414"/>
                    <a:gd name="connsiteY39" fmla="*/ 1174 h 968413"/>
                    <a:gd name="connsiteX40" fmla="*/ 443645 w 968414"/>
                    <a:gd name="connsiteY40" fmla="*/ 0 h 968413"/>
                    <a:gd name="connsiteX41" fmla="*/ 454789 w 968414"/>
                    <a:gd name="connsiteY41" fmla="*/ 122660 h 968413"/>
                    <a:gd name="connsiteX42" fmla="*/ 484207 w 968414"/>
                    <a:gd name="connsiteY42" fmla="*/ 178212 h 968413"/>
                    <a:gd name="connsiteX43" fmla="*/ 513625 w 968414"/>
                    <a:gd name="connsiteY43" fmla="*/ 122660 h 968413"/>
                    <a:gd name="connsiteX44" fmla="*/ 524769 w 968414"/>
                    <a:gd name="connsiteY44" fmla="*/ 0 h 968413"/>
                    <a:gd name="connsiteX45" fmla="*/ 528002 w 968414"/>
                    <a:gd name="connsiteY45" fmla="*/ 1174 h 968413"/>
                    <a:gd name="connsiteX46" fmla="*/ 596720 w 968414"/>
                    <a:gd name="connsiteY46" fmla="*/ 187782 h 968413"/>
                    <a:gd name="connsiteX47" fmla="*/ 592907 w 968414"/>
                    <a:gd name="connsiteY47" fmla="*/ 221779 h 968413"/>
                    <a:gd name="connsiteX48" fmla="*/ 614252 w 968414"/>
                    <a:gd name="connsiteY48" fmla="*/ 195041 h 968413"/>
                    <a:gd name="connsiteX49" fmla="*/ 794795 w 968414"/>
                    <a:gd name="connsiteY49" fmla="*/ 111680 h 968413"/>
                    <a:gd name="connsiteX50" fmla="*/ 797911 w 968414"/>
                    <a:gd name="connsiteY50" fmla="*/ 113136 h 968413"/>
                    <a:gd name="connsiteX51" fmla="*/ 719058 w 968414"/>
                    <a:gd name="connsiteY51" fmla="*/ 207750 h 968413"/>
                    <a:gd name="connsiteX52" fmla="*/ 700578 w 968414"/>
                    <a:gd name="connsiteY52" fmla="*/ 267833 h 968413"/>
                    <a:gd name="connsiteX53" fmla="*/ 760661 w 968414"/>
                    <a:gd name="connsiteY53" fmla="*/ 249353 h 968413"/>
                    <a:gd name="connsiteX54" fmla="*/ 855275 w 968414"/>
                    <a:gd name="connsiteY54" fmla="*/ 170500 h 968413"/>
                    <a:gd name="connsiteX55" fmla="*/ 856731 w 968414"/>
                    <a:gd name="connsiteY55" fmla="*/ 173616 h 968413"/>
                    <a:gd name="connsiteX56" fmla="*/ 773370 w 968414"/>
                    <a:gd name="connsiteY56" fmla="*/ 354159 h 968413"/>
                    <a:gd name="connsiteX57" fmla="*/ 746626 w 968414"/>
                    <a:gd name="connsiteY57" fmla="*/ 375508 h 968413"/>
                    <a:gd name="connsiteX58" fmla="*/ 780632 w 968414"/>
                    <a:gd name="connsiteY58" fmla="*/ 371694 h 968413"/>
                    <a:gd name="connsiteX59" fmla="*/ 967240 w 968414"/>
                    <a:gd name="connsiteY59" fmla="*/ 440412 h 968413"/>
                    <a:gd name="connsiteX60" fmla="*/ 968414 w 968414"/>
                    <a:gd name="connsiteY60" fmla="*/ 443645 h 968413"/>
                    <a:gd name="connsiteX61" fmla="*/ 845754 w 968414"/>
                    <a:gd name="connsiteY61" fmla="*/ 454789 h 968413"/>
                    <a:gd name="connsiteX62" fmla="*/ 790202 w 968414"/>
                    <a:gd name="connsiteY62" fmla="*/ 484207 h 968413"/>
                    <a:gd name="connsiteX63" fmla="*/ 845754 w 968414"/>
                    <a:gd name="connsiteY63" fmla="*/ 513625 h 968413"/>
                    <a:gd name="connsiteX64" fmla="*/ 968414 w 968414"/>
                    <a:gd name="connsiteY64" fmla="*/ 524769 h 968413"/>
                    <a:gd name="connsiteX65" fmla="*/ 967240 w 968414"/>
                    <a:gd name="connsiteY65" fmla="*/ 528002 h 968413"/>
                    <a:gd name="connsiteX66" fmla="*/ 780632 w 968414"/>
                    <a:gd name="connsiteY66" fmla="*/ 596720 h 968413"/>
                    <a:gd name="connsiteX67" fmla="*/ 746635 w 968414"/>
                    <a:gd name="connsiteY67" fmla="*/ 592906 h 968413"/>
                    <a:gd name="connsiteX68" fmla="*/ 773370 w 968414"/>
                    <a:gd name="connsiteY68" fmla="*/ 614249 h 968413"/>
                    <a:gd name="connsiteX69" fmla="*/ 856731 w 968414"/>
                    <a:gd name="connsiteY69" fmla="*/ 794791 h 968413"/>
                    <a:gd name="connsiteX70" fmla="*/ 855275 w 968414"/>
                    <a:gd name="connsiteY70" fmla="*/ 797908 h 968413"/>
                    <a:gd name="connsiteX71" fmla="*/ 760661 w 968414"/>
                    <a:gd name="connsiteY71" fmla="*/ 719054 h 968413"/>
                    <a:gd name="connsiteX72" fmla="*/ 700578 w 968414"/>
                    <a:gd name="connsiteY72" fmla="*/ 700574 h 968413"/>
                    <a:gd name="connsiteX73" fmla="*/ 719058 w 968414"/>
                    <a:gd name="connsiteY73" fmla="*/ 760657 h 968413"/>
                    <a:gd name="connsiteX74" fmla="*/ 797911 w 968414"/>
                    <a:gd name="connsiteY74" fmla="*/ 855271 h 968413"/>
                    <a:gd name="connsiteX75" fmla="*/ 794795 w 968414"/>
                    <a:gd name="connsiteY75" fmla="*/ 856727 h 968413"/>
                    <a:gd name="connsiteX76" fmla="*/ 614252 w 968414"/>
                    <a:gd name="connsiteY76" fmla="*/ 773366 h 968413"/>
                    <a:gd name="connsiteX77" fmla="*/ 592906 w 968414"/>
                    <a:gd name="connsiteY77" fmla="*/ 746627 h 968413"/>
                    <a:gd name="connsiteX78" fmla="*/ 596720 w 968414"/>
                    <a:gd name="connsiteY78" fmla="*/ 780631 h 968413"/>
                    <a:gd name="connsiteX79" fmla="*/ 528002 w 968414"/>
                    <a:gd name="connsiteY79" fmla="*/ 967239 h 968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</a:cxnLst>
                  <a:rect l="l" t="t" r="r" b="b"/>
                  <a:pathLst>
                    <a:path w="968414" h="968413">
                      <a:moveTo>
                        <a:pt x="524769" y="968413"/>
                      </a:moveTo>
                      <a:lnTo>
                        <a:pt x="513625" y="845753"/>
                      </a:lnTo>
                      <a:cubicBezTo>
                        <a:pt x="506096" y="811430"/>
                        <a:pt x="495695" y="790201"/>
                        <a:pt x="484207" y="790201"/>
                      </a:cubicBezTo>
                      <a:cubicBezTo>
                        <a:pt x="472719" y="790201"/>
                        <a:pt x="462318" y="811430"/>
                        <a:pt x="454789" y="845753"/>
                      </a:cubicBezTo>
                      <a:lnTo>
                        <a:pt x="443645" y="968413"/>
                      </a:lnTo>
                      <a:lnTo>
                        <a:pt x="440412" y="967239"/>
                      </a:lnTo>
                      <a:cubicBezTo>
                        <a:pt x="400029" y="936494"/>
                        <a:pt x="371694" y="864518"/>
                        <a:pt x="371694" y="780631"/>
                      </a:cubicBezTo>
                      <a:lnTo>
                        <a:pt x="375508" y="746627"/>
                      </a:lnTo>
                      <a:lnTo>
                        <a:pt x="354162" y="773366"/>
                      </a:lnTo>
                      <a:cubicBezTo>
                        <a:pt x="294845" y="832683"/>
                        <a:pt x="223914" y="863542"/>
                        <a:pt x="173619" y="856727"/>
                      </a:cubicBezTo>
                      <a:lnTo>
                        <a:pt x="170503" y="855271"/>
                      </a:lnTo>
                      <a:lnTo>
                        <a:pt x="249357" y="760657"/>
                      </a:lnTo>
                      <a:cubicBezTo>
                        <a:pt x="268303" y="731063"/>
                        <a:pt x="275959" y="708698"/>
                        <a:pt x="267836" y="700574"/>
                      </a:cubicBezTo>
                      <a:cubicBezTo>
                        <a:pt x="259713" y="692451"/>
                        <a:pt x="237347" y="700108"/>
                        <a:pt x="207753" y="719054"/>
                      </a:cubicBezTo>
                      <a:lnTo>
                        <a:pt x="113140" y="797908"/>
                      </a:lnTo>
                      <a:lnTo>
                        <a:pt x="111684" y="794791"/>
                      </a:lnTo>
                      <a:cubicBezTo>
                        <a:pt x="104869" y="744496"/>
                        <a:pt x="135727" y="673566"/>
                        <a:pt x="195045" y="614249"/>
                      </a:cubicBezTo>
                      <a:lnTo>
                        <a:pt x="221779" y="592906"/>
                      </a:lnTo>
                      <a:lnTo>
                        <a:pt x="187782" y="596720"/>
                      </a:lnTo>
                      <a:cubicBezTo>
                        <a:pt x="103896" y="596720"/>
                        <a:pt x="31920" y="568385"/>
                        <a:pt x="1174" y="528002"/>
                      </a:cubicBezTo>
                      <a:lnTo>
                        <a:pt x="0" y="524769"/>
                      </a:lnTo>
                      <a:lnTo>
                        <a:pt x="122660" y="513625"/>
                      </a:lnTo>
                      <a:cubicBezTo>
                        <a:pt x="156984" y="506096"/>
                        <a:pt x="178212" y="495695"/>
                        <a:pt x="178212" y="484207"/>
                      </a:cubicBezTo>
                      <a:cubicBezTo>
                        <a:pt x="178212" y="472719"/>
                        <a:pt x="156984" y="462318"/>
                        <a:pt x="122660" y="454789"/>
                      </a:cubicBezTo>
                      <a:lnTo>
                        <a:pt x="0" y="443645"/>
                      </a:lnTo>
                      <a:lnTo>
                        <a:pt x="1174" y="440412"/>
                      </a:lnTo>
                      <a:cubicBezTo>
                        <a:pt x="31920" y="400029"/>
                        <a:pt x="103896" y="371694"/>
                        <a:pt x="187782" y="371694"/>
                      </a:cubicBezTo>
                      <a:lnTo>
                        <a:pt x="221788" y="375508"/>
                      </a:lnTo>
                      <a:lnTo>
                        <a:pt x="195045" y="354159"/>
                      </a:lnTo>
                      <a:cubicBezTo>
                        <a:pt x="135727" y="294841"/>
                        <a:pt x="104869" y="223911"/>
                        <a:pt x="111684" y="173616"/>
                      </a:cubicBezTo>
                      <a:lnTo>
                        <a:pt x="113140" y="170500"/>
                      </a:lnTo>
                      <a:lnTo>
                        <a:pt x="207753" y="249353"/>
                      </a:lnTo>
                      <a:cubicBezTo>
                        <a:pt x="237347" y="268300"/>
                        <a:pt x="259713" y="275956"/>
                        <a:pt x="267836" y="267833"/>
                      </a:cubicBezTo>
                      <a:cubicBezTo>
                        <a:pt x="275959" y="259710"/>
                        <a:pt x="268303" y="237344"/>
                        <a:pt x="249357" y="207750"/>
                      </a:cubicBezTo>
                      <a:lnTo>
                        <a:pt x="170503" y="113136"/>
                      </a:lnTo>
                      <a:lnTo>
                        <a:pt x="173619" y="111680"/>
                      </a:lnTo>
                      <a:cubicBezTo>
                        <a:pt x="223914" y="104865"/>
                        <a:pt x="294845" y="135724"/>
                        <a:pt x="354162" y="195041"/>
                      </a:cubicBezTo>
                      <a:lnTo>
                        <a:pt x="375507" y="221779"/>
                      </a:lnTo>
                      <a:lnTo>
                        <a:pt x="371694" y="187782"/>
                      </a:lnTo>
                      <a:cubicBezTo>
                        <a:pt x="371694" y="103895"/>
                        <a:pt x="400029" y="31919"/>
                        <a:pt x="440412" y="1174"/>
                      </a:cubicBezTo>
                      <a:lnTo>
                        <a:pt x="443645" y="0"/>
                      </a:lnTo>
                      <a:lnTo>
                        <a:pt x="454789" y="122660"/>
                      </a:lnTo>
                      <a:cubicBezTo>
                        <a:pt x="462318" y="156983"/>
                        <a:pt x="472719" y="178212"/>
                        <a:pt x="484207" y="178212"/>
                      </a:cubicBezTo>
                      <a:cubicBezTo>
                        <a:pt x="495695" y="178212"/>
                        <a:pt x="506096" y="156983"/>
                        <a:pt x="513625" y="122660"/>
                      </a:cubicBezTo>
                      <a:lnTo>
                        <a:pt x="524769" y="0"/>
                      </a:lnTo>
                      <a:lnTo>
                        <a:pt x="528002" y="1174"/>
                      </a:lnTo>
                      <a:cubicBezTo>
                        <a:pt x="568385" y="31919"/>
                        <a:pt x="596720" y="103895"/>
                        <a:pt x="596720" y="187782"/>
                      </a:cubicBezTo>
                      <a:lnTo>
                        <a:pt x="592907" y="221779"/>
                      </a:lnTo>
                      <a:lnTo>
                        <a:pt x="614252" y="195041"/>
                      </a:lnTo>
                      <a:cubicBezTo>
                        <a:pt x="673569" y="135724"/>
                        <a:pt x="744500" y="104865"/>
                        <a:pt x="794795" y="111680"/>
                      </a:cubicBezTo>
                      <a:lnTo>
                        <a:pt x="797911" y="113136"/>
                      </a:lnTo>
                      <a:lnTo>
                        <a:pt x="719058" y="207750"/>
                      </a:lnTo>
                      <a:cubicBezTo>
                        <a:pt x="700111" y="237344"/>
                        <a:pt x="692455" y="259710"/>
                        <a:pt x="700578" y="267833"/>
                      </a:cubicBezTo>
                      <a:cubicBezTo>
                        <a:pt x="708701" y="275956"/>
                        <a:pt x="731067" y="268300"/>
                        <a:pt x="760661" y="249353"/>
                      </a:cubicBezTo>
                      <a:lnTo>
                        <a:pt x="855275" y="170500"/>
                      </a:lnTo>
                      <a:lnTo>
                        <a:pt x="856731" y="173616"/>
                      </a:lnTo>
                      <a:cubicBezTo>
                        <a:pt x="863546" y="223911"/>
                        <a:pt x="832687" y="294841"/>
                        <a:pt x="773370" y="354159"/>
                      </a:cubicBezTo>
                      <a:lnTo>
                        <a:pt x="746626" y="375508"/>
                      </a:lnTo>
                      <a:lnTo>
                        <a:pt x="780632" y="371694"/>
                      </a:lnTo>
                      <a:cubicBezTo>
                        <a:pt x="864519" y="371694"/>
                        <a:pt x="936495" y="400029"/>
                        <a:pt x="967240" y="440412"/>
                      </a:cubicBezTo>
                      <a:lnTo>
                        <a:pt x="968414" y="443645"/>
                      </a:lnTo>
                      <a:lnTo>
                        <a:pt x="845754" y="454789"/>
                      </a:lnTo>
                      <a:cubicBezTo>
                        <a:pt x="811431" y="462318"/>
                        <a:pt x="790202" y="472719"/>
                        <a:pt x="790202" y="484207"/>
                      </a:cubicBezTo>
                      <a:cubicBezTo>
                        <a:pt x="790202" y="495695"/>
                        <a:pt x="811431" y="506096"/>
                        <a:pt x="845754" y="513625"/>
                      </a:cubicBezTo>
                      <a:lnTo>
                        <a:pt x="968414" y="524769"/>
                      </a:lnTo>
                      <a:lnTo>
                        <a:pt x="967240" y="528002"/>
                      </a:lnTo>
                      <a:cubicBezTo>
                        <a:pt x="936495" y="568385"/>
                        <a:pt x="864519" y="596720"/>
                        <a:pt x="780632" y="596720"/>
                      </a:cubicBezTo>
                      <a:lnTo>
                        <a:pt x="746635" y="592906"/>
                      </a:lnTo>
                      <a:lnTo>
                        <a:pt x="773370" y="614249"/>
                      </a:lnTo>
                      <a:cubicBezTo>
                        <a:pt x="832687" y="673566"/>
                        <a:pt x="863546" y="744496"/>
                        <a:pt x="856731" y="794791"/>
                      </a:cubicBezTo>
                      <a:lnTo>
                        <a:pt x="855275" y="797908"/>
                      </a:lnTo>
                      <a:lnTo>
                        <a:pt x="760661" y="719054"/>
                      </a:lnTo>
                      <a:cubicBezTo>
                        <a:pt x="731067" y="700108"/>
                        <a:pt x="708701" y="692451"/>
                        <a:pt x="700578" y="700574"/>
                      </a:cubicBezTo>
                      <a:cubicBezTo>
                        <a:pt x="692455" y="708698"/>
                        <a:pt x="700111" y="731063"/>
                        <a:pt x="719058" y="760657"/>
                      </a:cubicBezTo>
                      <a:lnTo>
                        <a:pt x="797911" y="855271"/>
                      </a:lnTo>
                      <a:lnTo>
                        <a:pt x="794795" y="856727"/>
                      </a:lnTo>
                      <a:cubicBezTo>
                        <a:pt x="744500" y="863542"/>
                        <a:pt x="673569" y="832683"/>
                        <a:pt x="614252" y="773366"/>
                      </a:cubicBezTo>
                      <a:lnTo>
                        <a:pt x="592906" y="746627"/>
                      </a:lnTo>
                      <a:lnTo>
                        <a:pt x="596720" y="780631"/>
                      </a:lnTo>
                      <a:cubicBezTo>
                        <a:pt x="596720" y="864518"/>
                        <a:pt x="568385" y="936494"/>
                        <a:pt x="528002" y="967239"/>
                      </a:cubicBez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</p:grpSp>
        <p:sp>
          <p:nvSpPr>
            <p:cNvPr id="6" name="&quot;禁止&quot;マーク 5">
              <a:extLst>
                <a:ext uri="{FF2B5EF4-FFF2-40B4-BE49-F238E27FC236}">
                  <a16:creationId xmlns:a16="http://schemas.microsoft.com/office/drawing/2014/main" id="{A5B37AFC-8784-4F76-8503-4C5DA4726AEA}"/>
                </a:ext>
              </a:extLst>
            </p:cNvPr>
            <p:cNvSpPr/>
            <p:nvPr/>
          </p:nvSpPr>
          <p:spPr bwMode="auto">
            <a:xfrm>
              <a:off x="827672" y="1016641"/>
              <a:ext cx="2351953" cy="2351950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246" name="グループ化 245">
            <a:extLst>
              <a:ext uri="{FF2B5EF4-FFF2-40B4-BE49-F238E27FC236}">
                <a16:creationId xmlns:a16="http://schemas.microsoft.com/office/drawing/2014/main" id="{871702E6-95EE-4AA5-A99D-CB2D5B6A34F5}"/>
              </a:ext>
            </a:extLst>
          </p:cNvPr>
          <p:cNvGrpSpPr/>
          <p:nvPr/>
        </p:nvGrpSpPr>
        <p:grpSpPr>
          <a:xfrm>
            <a:off x="3733960" y="949207"/>
            <a:ext cx="2462461" cy="2462457"/>
            <a:chOff x="3733960" y="949207"/>
            <a:chExt cx="2462461" cy="2462457"/>
          </a:xfrm>
        </p:grpSpPr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352308C8-3016-4AEF-BA4A-75259A9C3CF2}"/>
                </a:ext>
              </a:extLst>
            </p:cNvPr>
            <p:cNvGrpSpPr/>
            <p:nvPr/>
          </p:nvGrpSpPr>
          <p:grpSpPr>
            <a:xfrm>
              <a:off x="3733960" y="949207"/>
              <a:ext cx="2462461" cy="2462457"/>
              <a:chOff x="2857122" y="3843765"/>
              <a:chExt cx="1629386" cy="1629384"/>
            </a:xfrm>
          </p:grpSpPr>
          <p:grpSp>
            <p:nvGrpSpPr>
              <p:cNvPr id="91" name="グループ化 90">
                <a:extLst>
                  <a:ext uri="{FF2B5EF4-FFF2-40B4-BE49-F238E27FC236}">
                    <a16:creationId xmlns:a16="http://schemas.microsoft.com/office/drawing/2014/main" id="{C83A34CA-C13E-4192-8B98-B15AD253B8E2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63117AF3-5CDD-494B-9E1A-60A2D98AF8AB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" name="楕円 93">
                  <a:extLst>
                    <a:ext uri="{FF2B5EF4-FFF2-40B4-BE49-F238E27FC236}">
                      <a16:creationId xmlns:a16="http://schemas.microsoft.com/office/drawing/2014/main" id="{903CA790-A70B-4897-8939-300AE82880AE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92" name="&quot;禁止&quot;マーク 91">
                <a:extLst>
                  <a:ext uri="{FF2B5EF4-FFF2-40B4-BE49-F238E27FC236}">
                    <a16:creationId xmlns:a16="http://schemas.microsoft.com/office/drawing/2014/main" id="{375C7DC6-6447-4790-B826-07C11CE0C70A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CB408081-B343-4979-958C-DA2F27E1EE75}"/>
                </a:ext>
              </a:extLst>
            </p:cNvPr>
            <p:cNvGrpSpPr/>
            <p:nvPr/>
          </p:nvGrpSpPr>
          <p:grpSpPr>
            <a:xfrm>
              <a:off x="4177044" y="1366762"/>
              <a:ext cx="1544181" cy="1513932"/>
              <a:chOff x="22580" y="4142284"/>
              <a:chExt cx="2272525" cy="2228010"/>
            </a:xfrm>
          </p:grpSpPr>
          <p:grpSp>
            <p:nvGrpSpPr>
              <p:cNvPr id="54" name="グループ化 53">
                <a:extLst>
                  <a:ext uri="{FF2B5EF4-FFF2-40B4-BE49-F238E27FC236}">
                    <a16:creationId xmlns:a16="http://schemas.microsoft.com/office/drawing/2014/main" id="{20EE3809-55DA-4CC4-81DB-AE9891F9BE1F}"/>
                  </a:ext>
                </a:extLst>
              </p:cNvPr>
              <p:cNvGrpSpPr/>
              <p:nvPr/>
            </p:nvGrpSpPr>
            <p:grpSpPr>
              <a:xfrm>
                <a:off x="1603799" y="5191898"/>
                <a:ext cx="630921" cy="764654"/>
                <a:chOff x="1831967" y="4683181"/>
                <a:chExt cx="1193695" cy="1446716"/>
              </a:xfrm>
            </p:grpSpPr>
            <p:grpSp>
              <p:nvGrpSpPr>
                <p:cNvPr id="86" name="グループ化 85">
                  <a:extLst>
                    <a:ext uri="{FF2B5EF4-FFF2-40B4-BE49-F238E27FC236}">
                      <a16:creationId xmlns:a16="http://schemas.microsoft.com/office/drawing/2014/main" id="{7B67A503-3847-4A51-802E-CF8B7BC6B33C}"/>
                    </a:ext>
                  </a:extLst>
                </p:cNvPr>
                <p:cNvGrpSpPr/>
                <p:nvPr/>
              </p:nvGrpSpPr>
              <p:grpSpPr>
                <a:xfrm>
                  <a:off x="1831967" y="4683181"/>
                  <a:ext cx="1193695" cy="1446716"/>
                  <a:chOff x="8711249" y="3319790"/>
                  <a:chExt cx="764935" cy="828203"/>
                </a:xfrm>
              </p:grpSpPr>
              <p:sp>
                <p:nvSpPr>
                  <p:cNvPr id="88" name="四角形: 角を丸くする 87">
                    <a:extLst>
                      <a:ext uri="{FF2B5EF4-FFF2-40B4-BE49-F238E27FC236}">
                        <a16:creationId xmlns:a16="http://schemas.microsoft.com/office/drawing/2014/main" id="{CEBB6B84-7060-4284-A001-D6F497A5866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49" y="3387009"/>
                    <a:ext cx="764932" cy="691036"/>
                  </a:xfrm>
                  <a:prstGeom prst="roundRect">
                    <a:avLst>
                      <a:gd name="adj" fmla="val 11271"/>
                    </a:avLst>
                  </a:pr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89" name="四角形: 角を丸くする 88">
                    <a:extLst>
                      <a:ext uri="{FF2B5EF4-FFF2-40B4-BE49-F238E27FC236}">
                        <a16:creationId xmlns:a16="http://schemas.microsoft.com/office/drawing/2014/main" id="{ECDF3EC0-88F8-4DB1-9B2F-99FE52C7005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31979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90" name="四角形: 角を丸くする 89">
                    <a:extLst>
                      <a:ext uri="{FF2B5EF4-FFF2-40B4-BE49-F238E27FC236}">
                        <a16:creationId xmlns:a16="http://schemas.microsoft.com/office/drawing/2014/main" id="{6B4772AD-A50A-43CD-8B10-FBDD183293B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407525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87" name="テキスト ボックス 86">
                  <a:extLst>
                    <a:ext uri="{FF2B5EF4-FFF2-40B4-BE49-F238E27FC236}">
                      <a16:creationId xmlns:a16="http://schemas.microsoft.com/office/drawing/2014/main" id="{6936B2D4-8D5D-48EA-B27E-E3DA2C5FCE67}"/>
                    </a:ext>
                  </a:extLst>
                </p:cNvPr>
                <p:cNvSpPr txBox="1"/>
                <p:nvPr/>
              </p:nvSpPr>
              <p:spPr>
                <a:xfrm>
                  <a:off x="2091566" y="5082540"/>
                  <a:ext cx="674494" cy="62705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bg1"/>
                      </a:solidFill>
                      <a:effectLst/>
                    </a:rPr>
                    <a:t>酎</a:t>
                  </a:r>
                </a:p>
              </p:txBody>
            </p:sp>
          </p:grpSp>
          <p:grpSp>
            <p:nvGrpSpPr>
              <p:cNvPr id="55" name="グループ化 54">
                <a:extLst>
                  <a:ext uri="{FF2B5EF4-FFF2-40B4-BE49-F238E27FC236}">
                    <a16:creationId xmlns:a16="http://schemas.microsoft.com/office/drawing/2014/main" id="{6E918D39-30B9-403A-A0D7-DBFCDB18005E}"/>
                  </a:ext>
                </a:extLst>
              </p:cNvPr>
              <p:cNvGrpSpPr/>
              <p:nvPr/>
            </p:nvGrpSpPr>
            <p:grpSpPr>
              <a:xfrm>
                <a:off x="22580" y="5218393"/>
                <a:ext cx="613997" cy="937590"/>
                <a:chOff x="-278772" y="4307100"/>
                <a:chExt cx="1193690" cy="1822796"/>
              </a:xfrm>
            </p:grpSpPr>
            <p:grpSp>
              <p:nvGrpSpPr>
                <p:cNvPr id="81" name="グループ化 80">
                  <a:extLst>
                    <a:ext uri="{FF2B5EF4-FFF2-40B4-BE49-F238E27FC236}">
                      <a16:creationId xmlns:a16="http://schemas.microsoft.com/office/drawing/2014/main" id="{C66AAEA8-A6CE-4637-B334-ED4E61919467}"/>
                    </a:ext>
                  </a:extLst>
                </p:cNvPr>
                <p:cNvGrpSpPr/>
                <p:nvPr/>
              </p:nvGrpSpPr>
              <p:grpSpPr>
                <a:xfrm>
                  <a:off x="-278772" y="4307100"/>
                  <a:ext cx="1193690" cy="1822796"/>
                  <a:chOff x="8711252" y="3104495"/>
                  <a:chExt cx="764932" cy="1043498"/>
                </a:xfrm>
              </p:grpSpPr>
              <p:sp>
                <p:nvSpPr>
                  <p:cNvPr id="83" name="四角形: 角を丸くする 82">
                    <a:extLst>
                      <a:ext uri="{FF2B5EF4-FFF2-40B4-BE49-F238E27FC236}">
                        <a16:creationId xmlns:a16="http://schemas.microsoft.com/office/drawing/2014/main" id="{9475A719-188F-4257-A6D3-DC10FFEA55D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166596"/>
                    <a:ext cx="764932" cy="911449"/>
                  </a:xfrm>
                  <a:prstGeom prst="roundRect">
                    <a:avLst>
                      <a:gd name="adj" fmla="val 11271"/>
                    </a:avLst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4" name="四角形: 角を丸くする 83">
                    <a:extLst>
                      <a:ext uri="{FF2B5EF4-FFF2-40B4-BE49-F238E27FC236}">
                        <a16:creationId xmlns:a16="http://schemas.microsoft.com/office/drawing/2014/main" id="{A542ACA5-CF54-4CD3-A43D-3CB6BA8B51D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104495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5" name="四角形: 角を丸くする 84">
                    <a:extLst>
                      <a:ext uri="{FF2B5EF4-FFF2-40B4-BE49-F238E27FC236}">
                        <a16:creationId xmlns:a16="http://schemas.microsoft.com/office/drawing/2014/main" id="{F44504A6-324E-44D2-AA8B-5446BD0A60F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407525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82" name="テキスト ボックス 81">
                  <a:extLst>
                    <a:ext uri="{FF2B5EF4-FFF2-40B4-BE49-F238E27FC236}">
                      <a16:creationId xmlns:a16="http://schemas.microsoft.com/office/drawing/2014/main" id="{AE7617BE-0CAB-4A7F-8CA4-8B283A6D37ED}"/>
                    </a:ext>
                  </a:extLst>
                </p:cNvPr>
                <p:cNvSpPr txBox="1"/>
                <p:nvPr/>
              </p:nvSpPr>
              <p:spPr>
                <a:xfrm rot="5400000">
                  <a:off x="-288247" y="4925845"/>
                  <a:ext cx="1212640" cy="62687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en-US" altLang="ja-JP" sz="8800" dirty="0">
                      <a:ln w="38100">
                        <a:noFill/>
                      </a:ln>
                      <a:solidFill>
                        <a:schemeClr val="bg1"/>
                      </a:solidFill>
                      <a:effectLst/>
                    </a:rPr>
                    <a:t>BEER</a:t>
                  </a:r>
                  <a:endParaRPr lang="ja-JP" altLang="en-US" sz="8800" dirty="0">
                    <a:ln w="38100">
                      <a:noFill/>
                    </a:ln>
                    <a:solidFill>
                      <a:schemeClr val="bg1"/>
                    </a:solidFill>
                    <a:effectLst/>
                  </a:endParaRPr>
                </a:p>
              </p:txBody>
            </p:sp>
          </p:grpSp>
          <p:grpSp>
            <p:nvGrpSpPr>
              <p:cNvPr id="56" name="グループ化 55">
                <a:extLst>
                  <a:ext uri="{FF2B5EF4-FFF2-40B4-BE49-F238E27FC236}">
                    <a16:creationId xmlns:a16="http://schemas.microsoft.com/office/drawing/2014/main" id="{DE5961B3-0E5F-44B2-AFA0-C83393535E2D}"/>
                  </a:ext>
                </a:extLst>
              </p:cNvPr>
              <p:cNvGrpSpPr/>
              <p:nvPr/>
            </p:nvGrpSpPr>
            <p:grpSpPr>
              <a:xfrm>
                <a:off x="694657" y="4170949"/>
                <a:ext cx="490728" cy="1897342"/>
                <a:chOff x="3135221" y="4160226"/>
                <a:chExt cx="556649" cy="2152217"/>
              </a:xfrm>
            </p:grpSpPr>
            <p:grpSp>
              <p:nvGrpSpPr>
                <p:cNvPr id="76" name="グループ化 75">
                  <a:extLst>
                    <a:ext uri="{FF2B5EF4-FFF2-40B4-BE49-F238E27FC236}">
                      <a16:creationId xmlns:a16="http://schemas.microsoft.com/office/drawing/2014/main" id="{F0826258-EDF5-43EA-AE32-5694376AE987}"/>
                    </a:ext>
                  </a:extLst>
                </p:cNvPr>
                <p:cNvGrpSpPr/>
                <p:nvPr/>
              </p:nvGrpSpPr>
              <p:grpSpPr>
                <a:xfrm>
                  <a:off x="3135221" y="4160226"/>
                  <a:ext cx="556649" cy="2152217"/>
                  <a:chOff x="3130411" y="4484681"/>
                  <a:chExt cx="472732" cy="1827762"/>
                </a:xfrm>
              </p:grpSpPr>
              <p:sp>
                <p:nvSpPr>
                  <p:cNvPr id="79" name="フリーフォーム: 図形 78">
                    <a:extLst>
                      <a:ext uri="{FF2B5EF4-FFF2-40B4-BE49-F238E27FC236}">
                        <a16:creationId xmlns:a16="http://schemas.microsoft.com/office/drawing/2014/main" id="{ACC142FF-1039-469A-8BB9-0DFAC1E786B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30411" y="4511801"/>
                    <a:ext cx="472732" cy="1800642"/>
                  </a:xfrm>
                  <a:custGeom>
                    <a:avLst/>
                    <a:gdLst>
                      <a:gd name="connsiteX0" fmla="*/ 239429 w 676739"/>
                      <a:gd name="connsiteY0" fmla="*/ 0 h 2577710"/>
                      <a:gd name="connsiteX1" fmla="*/ 437309 w 676739"/>
                      <a:gd name="connsiteY1" fmla="*/ 0 h 2577710"/>
                      <a:gd name="connsiteX2" fmla="*/ 473077 w 676739"/>
                      <a:gd name="connsiteY2" fmla="*/ 377658 h 2577710"/>
                      <a:gd name="connsiteX3" fmla="*/ 665387 w 676739"/>
                      <a:gd name="connsiteY3" fmla="*/ 1162633 h 2577710"/>
                      <a:gd name="connsiteX4" fmla="*/ 668811 w 676739"/>
                      <a:gd name="connsiteY4" fmla="*/ 1167711 h 2577710"/>
                      <a:gd name="connsiteX5" fmla="*/ 676739 w 676739"/>
                      <a:gd name="connsiteY5" fmla="*/ 1206981 h 2577710"/>
                      <a:gd name="connsiteX6" fmla="*/ 676739 w 676739"/>
                      <a:gd name="connsiteY6" fmla="*/ 2476822 h 2577710"/>
                      <a:gd name="connsiteX7" fmla="*/ 575851 w 676739"/>
                      <a:gd name="connsiteY7" fmla="*/ 2577710 h 2577710"/>
                      <a:gd name="connsiteX8" fmla="*/ 100888 w 676739"/>
                      <a:gd name="connsiteY8" fmla="*/ 2577710 h 2577710"/>
                      <a:gd name="connsiteX9" fmla="*/ 0 w 676739"/>
                      <a:gd name="connsiteY9" fmla="*/ 2476822 h 2577710"/>
                      <a:gd name="connsiteX10" fmla="*/ 0 w 676739"/>
                      <a:gd name="connsiteY10" fmla="*/ 1208965 h 2577710"/>
                      <a:gd name="connsiteX11" fmla="*/ 0 w 676739"/>
                      <a:gd name="connsiteY11" fmla="*/ 1206981 h 2577710"/>
                      <a:gd name="connsiteX12" fmla="*/ 7928 w 676739"/>
                      <a:gd name="connsiteY12" fmla="*/ 1167711 h 2577710"/>
                      <a:gd name="connsiteX13" fmla="*/ 11350 w 676739"/>
                      <a:gd name="connsiteY13" fmla="*/ 1162635 h 2577710"/>
                      <a:gd name="connsiteX14" fmla="*/ 203662 w 676739"/>
                      <a:gd name="connsiteY14" fmla="*/ 377658 h 2577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676739" h="2577710">
                        <a:moveTo>
                          <a:pt x="239429" y="0"/>
                        </a:moveTo>
                        <a:lnTo>
                          <a:pt x="437309" y="0"/>
                        </a:lnTo>
                        <a:lnTo>
                          <a:pt x="473077" y="377658"/>
                        </a:lnTo>
                        <a:lnTo>
                          <a:pt x="665387" y="1162633"/>
                        </a:lnTo>
                        <a:lnTo>
                          <a:pt x="668811" y="1167711"/>
                        </a:lnTo>
                        <a:cubicBezTo>
                          <a:pt x="673916" y="1179781"/>
                          <a:pt x="676739" y="1193051"/>
                          <a:pt x="676739" y="1206981"/>
                        </a:cubicBezTo>
                        <a:lnTo>
                          <a:pt x="676739" y="2476822"/>
                        </a:lnTo>
                        <a:cubicBezTo>
                          <a:pt x="676739" y="2532541"/>
                          <a:pt x="631570" y="2577710"/>
                          <a:pt x="575851" y="2577710"/>
                        </a:cubicBezTo>
                        <a:lnTo>
                          <a:pt x="100888" y="2577710"/>
                        </a:lnTo>
                        <a:cubicBezTo>
                          <a:pt x="45169" y="2577710"/>
                          <a:pt x="0" y="2532541"/>
                          <a:pt x="0" y="2476822"/>
                        </a:cubicBezTo>
                        <a:lnTo>
                          <a:pt x="0" y="1208965"/>
                        </a:lnTo>
                        <a:lnTo>
                          <a:pt x="0" y="1206981"/>
                        </a:lnTo>
                        <a:cubicBezTo>
                          <a:pt x="0" y="1193051"/>
                          <a:pt x="2823" y="1179781"/>
                          <a:pt x="7928" y="1167711"/>
                        </a:cubicBezTo>
                        <a:lnTo>
                          <a:pt x="11350" y="1162635"/>
                        </a:lnTo>
                        <a:lnTo>
                          <a:pt x="203662" y="377658"/>
                        </a:lnTo>
                        <a:close/>
                      </a:path>
                    </a:pathLst>
                  </a:custGeom>
                  <a:solidFill>
                    <a:srgbClr val="0066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0" name="四角形: 上の 2 つの角を丸める 79">
                    <a:extLst>
                      <a:ext uri="{FF2B5EF4-FFF2-40B4-BE49-F238E27FC236}">
                        <a16:creationId xmlns:a16="http://schemas.microsoft.com/office/drawing/2014/main" id="{77621FB4-AB97-46A9-964B-CB6DC046C69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84274" y="4484681"/>
                    <a:ext cx="164173" cy="5107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tx2">
                      <a:lumMod val="85000"/>
                      <a:lumOff val="1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77" name="フリーフォーム: 図形 76">
                  <a:extLst>
                    <a:ext uri="{FF2B5EF4-FFF2-40B4-BE49-F238E27FC236}">
                      <a16:creationId xmlns:a16="http://schemas.microsoft.com/office/drawing/2014/main" id="{6981B122-6D08-4483-B227-E06256250DED}"/>
                    </a:ext>
                  </a:extLst>
                </p:cNvPr>
                <p:cNvSpPr/>
                <p:nvPr/>
              </p:nvSpPr>
              <p:spPr bwMode="auto">
                <a:xfrm>
                  <a:off x="3135221" y="5348376"/>
                  <a:ext cx="556649" cy="663582"/>
                </a:xfrm>
                <a:custGeom>
                  <a:avLst/>
                  <a:gdLst>
                    <a:gd name="connsiteX0" fmla="*/ 277834 w 556649"/>
                    <a:gd name="connsiteY0" fmla="*/ 0 h 663582"/>
                    <a:gd name="connsiteX1" fmla="*/ 499245 w 556649"/>
                    <a:gd name="connsiteY1" fmla="*/ 56665 h 663582"/>
                    <a:gd name="connsiteX2" fmla="*/ 556649 w 556649"/>
                    <a:gd name="connsiteY2" fmla="*/ 96348 h 663582"/>
                    <a:gd name="connsiteX3" fmla="*/ 556649 w 556649"/>
                    <a:gd name="connsiteY3" fmla="*/ 567235 h 663582"/>
                    <a:gd name="connsiteX4" fmla="*/ 499245 w 556649"/>
                    <a:gd name="connsiteY4" fmla="*/ 606918 h 663582"/>
                    <a:gd name="connsiteX5" fmla="*/ 277834 w 556649"/>
                    <a:gd name="connsiteY5" fmla="*/ 663582 h 663582"/>
                    <a:gd name="connsiteX6" fmla="*/ 56423 w 556649"/>
                    <a:gd name="connsiteY6" fmla="*/ 606918 h 663582"/>
                    <a:gd name="connsiteX7" fmla="*/ 0 w 556649"/>
                    <a:gd name="connsiteY7" fmla="*/ 567913 h 663582"/>
                    <a:gd name="connsiteX8" fmla="*/ 0 w 556649"/>
                    <a:gd name="connsiteY8" fmla="*/ 95670 h 663582"/>
                    <a:gd name="connsiteX9" fmla="*/ 56423 w 556649"/>
                    <a:gd name="connsiteY9" fmla="*/ 56665 h 663582"/>
                    <a:gd name="connsiteX10" fmla="*/ 277834 w 556649"/>
                    <a:gd name="connsiteY10" fmla="*/ 0 h 663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56649" h="663582">
                      <a:moveTo>
                        <a:pt x="277834" y="0"/>
                      </a:moveTo>
                      <a:cubicBezTo>
                        <a:pt x="359850" y="0"/>
                        <a:pt x="436042" y="20890"/>
                        <a:pt x="499245" y="56665"/>
                      </a:cubicBezTo>
                      <a:lnTo>
                        <a:pt x="556649" y="96348"/>
                      </a:lnTo>
                      <a:lnTo>
                        <a:pt x="556649" y="567235"/>
                      </a:lnTo>
                      <a:lnTo>
                        <a:pt x="499245" y="606918"/>
                      </a:lnTo>
                      <a:cubicBezTo>
                        <a:pt x="436042" y="642693"/>
                        <a:pt x="359850" y="663582"/>
                        <a:pt x="277834" y="663582"/>
                      </a:cubicBezTo>
                      <a:cubicBezTo>
                        <a:pt x="195819" y="663582"/>
                        <a:pt x="119626" y="642693"/>
                        <a:pt x="56423" y="606918"/>
                      </a:cubicBezTo>
                      <a:lnTo>
                        <a:pt x="0" y="567913"/>
                      </a:lnTo>
                      <a:lnTo>
                        <a:pt x="0" y="95670"/>
                      </a:lnTo>
                      <a:lnTo>
                        <a:pt x="56423" y="56665"/>
                      </a:lnTo>
                      <a:cubicBezTo>
                        <a:pt x="119626" y="20890"/>
                        <a:pt x="195819" y="0"/>
                        <a:pt x="277834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8" name="テキスト ボックス 77">
                  <a:extLst>
                    <a:ext uri="{FF2B5EF4-FFF2-40B4-BE49-F238E27FC236}">
                      <a16:creationId xmlns:a16="http://schemas.microsoft.com/office/drawing/2014/main" id="{C2B6D051-3931-4584-825F-E91690659DED}"/>
                    </a:ext>
                  </a:extLst>
                </p:cNvPr>
                <p:cNvSpPr txBox="1"/>
                <p:nvPr/>
              </p:nvSpPr>
              <p:spPr>
                <a:xfrm>
                  <a:off x="3263047" y="5548127"/>
                  <a:ext cx="300997" cy="29148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酒</a:t>
                  </a:r>
                  <a:endParaRPr lang="ja-JP" altLang="en-US" sz="8800" dirty="0">
                    <a:ln w="38100">
                      <a:noFill/>
                    </a:ln>
                    <a:effectLst/>
                  </a:endParaRPr>
                </a:p>
              </p:txBody>
            </p:sp>
          </p:grpSp>
          <p:grpSp>
            <p:nvGrpSpPr>
              <p:cNvPr id="57" name="グループ化 56">
                <a:extLst>
                  <a:ext uri="{FF2B5EF4-FFF2-40B4-BE49-F238E27FC236}">
                    <a16:creationId xmlns:a16="http://schemas.microsoft.com/office/drawing/2014/main" id="{40361592-E512-4C10-9095-89A9DF524E9C}"/>
                  </a:ext>
                </a:extLst>
              </p:cNvPr>
              <p:cNvGrpSpPr/>
              <p:nvPr/>
            </p:nvGrpSpPr>
            <p:grpSpPr>
              <a:xfrm rot="16200000">
                <a:off x="309154" y="5566835"/>
                <a:ext cx="635893" cy="971026"/>
                <a:chOff x="-278772" y="4307100"/>
                <a:chExt cx="1193690" cy="1822796"/>
              </a:xfrm>
            </p:grpSpPr>
            <p:grpSp>
              <p:nvGrpSpPr>
                <p:cNvPr id="70" name="グループ化 69">
                  <a:extLst>
                    <a:ext uri="{FF2B5EF4-FFF2-40B4-BE49-F238E27FC236}">
                      <a16:creationId xmlns:a16="http://schemas.microsoft.com/office/drawing/2014/main" id="{E50CD64F-44F3-4429-AD32-CD1C25902013}"/>
                    </a:ext>
                  </a:extLst>
                </p:cNvPr>
                <p:cNvGrpSpPr/>
                <p:nvPr/>
              </p:nvGrpSpPr>
              <p:grpSpPr>
                <a:xfrm>
                  <a:off x="-278772" y="4307100"/>
                  <a:ext cx="1193690" cy="1822796"/>
                  <a:chOff x="8711252" y="3104495"/>
                  <a:chExt cx="764932" cy="1043498"/>
                </a:xfrm>
              </p:grpSpPr>
              <p:sp>
                <p:nvSpPr>
                  <p:cNvPr id="73" name="四角形: 角を丸くする 72">
                    <a:extLst>
                      <a:ext uri="{FF2B5EF4-FFF2-40B4-BE49-F238E27FC236}">
                        <a16:creationId xmlns:a16="http://schemas.microsoft.com/office/drawing/2014/main" id="{FEA3659E-24FF-4B60-8B46-1ED5C651EC6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166596"/>
                    <a:ext cx="764932" cy="911449"/>
                  </a:xfrm>
                  <a:prstGeom prst="roundRect">
                    <a:avLst>
                      <a:gd name="adj" fmla="val 11271"/>
                    </a:avLst>
                  </a:prstGeom>
                  <a:solidFill>
                    <a:srgbClr val="FFC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74" name="四角形: 角を丸くする 73">
                    <a:extLst>
                      <a:ext uri="{FF2B5EF4-FFF2-40B4-BE49-F238E27FC236}">
                        <a16:creationId xmlns:a16="http://schemas.microsoft.com/office/drawing/2014/main" id="{46DCF710-62A8-44E6-9C4E-A4A4564F3FB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104495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75" name="四角形: 角を丸くする 74">
                    <a:extLst>
                      <a:ext uri="{FF2B5EF4-FFF2-40B4-BE49-F238E27FC236}">
                        <a16:creationId xmlns:a16="http://schemas.microsoft.com/office/drawing/2014/main" id="{6E4479B7-ED0B-4109-B89D-780640DD665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407525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71" name="楕円 70">
                  <a:extLst>
                    <a:ext uri="{FF2B5EF4-FFF2-40B4-BE49-F238E27FC236}">
                      <a16:creationId xmlns:a16="http://schemas.microsoft.com/office/drawing/2014/main" id="{6B015921-C7AB-44E2-A346-D9C7528B782D}"/>
                    </a:ext>
                  </a:extLst>
                </p:cNvPr>
                <p:cNvSpPr/>
                <p:nvPr/>
              </p:nvSpPr>
              <p:spPr bwMode="auto">
                <a:xfrm>
                  <a:off x="-41082" y="4518660"/>
                  <a:ext cx="718310" cy="1417046"/>
                </a:xfrm>
                <a:prstGeom prst="ellipse">
                  <a:avLst/>
                </a:prstGeom>
                <a:solidFill>
                  <a:srgbClr val="FFFF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2" name="テキスト ボックス 71">
                  <a:extLst>
                    <a:ext uri="{FF2B5EF4-FFF2-40B4-BE49-F238E27FC236}">
                      <a16:creationId xmlns:a16="http://schemas.microsoft.com/office/drawing/2014/main" id="{89108633-C042-4475-B44C-A589BB7F85E5}"/>
                    </a:ext>
                  </a:extLst>
                </p:cNvPr>
                <p:cNvSpPr txBox="1"/>
                <p:nvPr/>
              </p:nvSpPr>
              <p:spPr>
                <a:xfrm rot="5400000">
                  <a:off x="-288248" y="4925845"/>
                  <a:ext cx="1212639" cy="62687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en-US" altLang="ja-JP" sz="8800" dirty="0">
                      <a:ln w="38100">
                        <a:noFill/>
                      </a:ln>
                      <a:solidFill>
                        <a:srgbClr val="C00000"/>
                      </a:solidFill>
                      <a:effectLst/>
                    </a:rPr>
                    <a:t>BEER</a:t>
                  </a:r>
                  <a:endParaRPr lang="ja-JP" altLang="en-US" sz="8800" dirty="0">
                    <a:ln w="38100">
                      <a:noFill/>
                    </a:ln>
                    <a:solidFill>
                      <a:srgbClr val="C00000"/>
                    </a:solidFill>
                    <a:effectLst/>
                  </a:endParaRPr>
                </a:p>
              </p:txBody>
            </p:sp>
          </p:grpSp>
          <p:grpSp>
            <p:nvGrpSpPr>
              <p:cNvPr id="58" name="グループ化 57">
                <a:extLst>
                  <a:ext uri="{FF2B5EF4-FFF2-40B4-BE49-F238E27FC236}">
                    <a16:creationId xmlns:a16="http://schemas.microsoft.com/office/drawing/2014/main" id="{77A75EF3-6C8D-4402-8FCF-58C0F2DBF27E}"/>
                  </a:ext>
                </a:extLst>
              </p:cNvPr>
              <p:cNvGrpSpPr/>
              <p:nvPr/>
            </p:nvGrpSpPr>
            <p:grpSpPr>
              <a:xfrm>
                <a:off x="1164478" y="4142284"/>
                <a:ext cx="556649" cy="2152217"/>
                <a:chOff x="3135221" y="4160226"/>
                <a:chExt cx="556649" cy="2152217"/>
              </a:xfrm>
            </p:grpSpPr>
            <p:grpSp>
              <p:nvGrpSpPr>
                <p:cNvPr id="65" name="グループ化 64">
                  <a:extLst>
                    <a:ext uri="{FF2B5EF4-FFF2-40B4-BE49-F238E27FC236}">
                      <a16:creationId xmlns:a16="http://schemas.microsoft.com/office/drawing/2014/main" id="{86D1274B-F377-4021-BBA9-79D24234F959}"/>
                    </a:ext>
                  </a:extLst>
                </p:cNvPr>
                <p:cNvGrpSpPr/>
                <p:nvPr/>
              </p:nvGrpSpPr>
              <p:grpSpPr>
                <a:xfrm>
                  <a:off x="3135221" y="4160226"/>
                  <a:ext cx="556649" cy="2152217"/>
                  <a:chOff x="3130411" y="4484681"/>
                  <a:chExt cx="472732" cy="1827762"/>
                </a:xfrm>
              </p:grpSpPr>
              <p:sp>
                <p:nvSpPr>
                  <p:cNvPr id="68" name="フリーフォーム: 図形 67">
                    <a:extLst>
                      <a:ext uri="{FF2B5EF4-FFF2-40B4-BE49-F238E27FC236}">
                        <a16:creationId xmlns:a16="http://schemas.microsoft.com/office/drawing/2014/main" id="{9F25A07D-FE78-42EB-B2D2-A1BE4ACF5DD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30411" y="4511801"/>
                    <a:ext cx="472732" cy="1800642"/>
                  </a:xfrm>
                  <a:custGeom>
                    <a:avLst/>
                    <a:gdLst>
                      <a:gd name="connsiteX0" fmla="*/ 239429 w 676739"/>
                      <a:gd name="connsiteY0" fmla="*/ 0 h 2577710"/>
                      <a:gd name="connsiteX1" fmla="*/ 437309 w 676739"/>
                      <a:gd name="connsiteY1" fmla="*/ 0 h 2577710"/>
                      <a:gd name="connsiteX2" fmla="*/ 473077 w 676739"/>
                      <a:gd name="connsiteY2" fmla="*/ 377658 h 2577710"/>
                      <a:gd name="connsiteX3" fmla="*/ 665387 w 676739"/>
                      <a:gd name="connsiteY3" fmla="*/ 1162633 h 2577710"/>
                      <a:gd name="connsiteX4" fmla="*/ 668811 w 676739"/>
                      <a:gd name="connsiteY4" fmla="*/ 1167711 h 2577710"/>
                      <a:gd name="connsiteX5" fmla="*/ 676739 w 676739"/>
                      <a:gd name="connsiteY5" fmla="*/ 1206981 h 2577710"/>
                      <a:gd name="connsiteX6" fmla="*/ 676739 w 676739"/>
                      <a:gd name="connsiteY6" fmla="*/ 2476822 h 2577710"/>
                      <a:gd name="connsiteX7" fmla="*/ 575851 w 676739"/>
                      <a:gd name="connsiteY7" fmla="*/ 2577710 h 2577710"/>
                      <a:gd name="connsiteX8" fmla="*/ 100888 w 676739"/>
                      <a:gd name="connsiteY8" fmla="*/ 2577710 h 2577710"/>
                      <a:gd name="connsiteX9" fmla="*/ 0 w 676739"/>
                      <a:gd name="connsiteY9" fmla="*/ 2476822 h 2577710"/>
                      <a:gd name="connsiteX10" fmla="*/ 0 w 676739"/>
                      <a:gd name="connsiteY10" fmla="*/ 1208965 h 2577710"/>
                      <a:gd name="connsiteX11" fmla="*/ 0 w 676739"/>
                      <a:gd name="connsiteY11" fmla="*/ 1206981 h 2577710"/>
                      <a:gd name="connsiteX12" fmla="*/ 7928 w 676739"/>
                      <a:gd name="connsiteY12" fmla="*/ 1167711 h 2577710"/>
                      <a:gd name="connsiteX13" fmla="*/ 11350 w 676739"/>
                      <a:gd name="connsiteY13" fmla="*/ 1162635 h 2577710"/>
                      <a:gd name="connsiteX14" fmla="*/ 203662 w 676739"/>
                      <a:gd name="connsiteY14" fmla="*/ 377658 h 2577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676739" h="2577710">
                        <a:moveTo>
                          <a:pt x="239429" y="0"/>
                        </a:moveTo>
                        <a:lnTo>
                          <a:pt x="437309" y="0"/>
                        </a:lnTo>
                        <a:lnTo>
                          <a:pt x="473077" y="377658"/>
                        </a:lnTo>
                        <a:lnTo>
                          <a:pt x="665387" y="1162633"/>
                        </a:lnTo>
                        <a:lnTo>
                          <a:pt x="668811" y="1167711"/>
                        </a:lnTo>
                        <a:cubicBezTo>
                          <a:pt x="673916" y="1179781"/>
                          <a:pt x="676739" y="1193051"/>
                          <a:pt x="676739" y="1206981"/>
                        </a:cubicBezTo>
                        <a:lnTo>
                          <a:pt x="676739" y="2476822"/>
                        </a:lnTo>
                        <a:cubicBezTo>
                          <a:pt x="676739" y="2532541"/>
                          <a:pt x="631570" y="2577710"/>
                          <a:pt x="575851" y="2577710"/>
                        </a:cubicBezTo>
                        <a:lnTo>
                          <a:pt x="100888" y="2577710"/>
                        </a:lnTo>
                        <a:cubicBezTo>
                          <a:pt x="45169" y="2577710"/>
                          <a:pt x="0" y="2532541"/>
                          <a:pt x="0" y="2476822"/>
                        </a:cubicBezTo>
                        <a:lnTo>
                          <a:pt x="0" y="1208965"/>
                        </a:lnTo>
                        <a:lnTo>
                          <a:pt x="0" y="1206981"/>
                        </a:lnTo>
                        <a:cubicBezTo>
                          <a:pt x="0" y="1193051"/>
                          <a:pt x="2823" y="1179781"/>
                          <a:pt x="7928" y="1167711"/>
                        </a:cubicBezTo>
                        <a:lnTo>
                          <a:pt x="11350" y="1162635"/>
                        </a:lnTo>
                        <a:lnTo>
                          <a:pt x="203662" y="377658"/>
                        </a:lnTo>
                        <a:close/>
                      </a:path>
                    </a:pathLst>
                  </a:custGeom>
                  <a:solidFill>
                    <a:srgbClr val="6633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69" name="四角形: 上の 2 つの角を丸める 68">
                    <a:extLst>
                      <a:ext uri="{FF2B5EF4-FFF2-40B4-BE49-F238E27FC236}">
                        <a16:creationId xmlns:a16="http://schemas.microsoft.com/office/drawing/2014/main" id="{D5996934-72DF-4A01-9A26-1A911F700ED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84274" y="4484681"/>
                    <a:ext cx="164173" cy="5107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tx2">
                      <a:lumMod val="85000"/>
                      <a:lumOff val="1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66" name="フリーフォーム: 図形 65">
                  <a:extLst>
                    <a:ext uri="{FF2B5EF4-FFF2-40B4-BE49-F238E27FC236}">
                      <a16:creationId xmlns:a16="http://schemas.microsoft.com/office/drawing/2014/main" id="{AA5A5745-5AED-40F3-9107-4FD0B164DAB7}"/>
                    </a:ext>
                  </a:extLst>
                </p:cNvPr>
                <p:cNvSpPr/>
                <p:nvPr/>
              </p:nvSpPr>
              <p:spPr bwMode="auto">
                <a:xfrm>
                  <a:off x="3135221" y="5238279"/>
                  <a:ext cx="556649" cy="883776"/>
                </a:xfrm>
                <a:custGeom>
                  <a:avLst/>
                  <a:gdLst>
                    <a:gd name="connsiteX0" fmla="*/ 277834 w 556649"/>
                    <a:gd name="connsiteY0" fmla="*/ 0 h 663582"/>
                    <a:gd name="connsiteX1" fmla="*/ 499245 w 556649"/>
                    <a:gd name="connsiteY1" fmla="*/ 56665 h 663582"/>
                    <a:gd name="connsiteX2" fmla="*/ 556649 w 556649"/>
                    <a:gd name="connsiteY2" fmla="*/ 96348 h 663582"/>
                    <a:gd name="connsiteX3" fmla="*/ 556649 w 556649"/>
                    <a:gd name="connsiteY3" fmla="*/ 567235 h 663582"/>
                    <a:gd name="connsiteX4" fmla="*/ 499245 w 556649"/>
                    <a:gd name="connsiteY4" fmla="*/ 606918 h 663582"/>
                    <a:gd name="connsiteX5" fmla="*/ 277834 w 556649"/>
                    <a:gd name="connsiteY5" fmla="*/ 663582 h 663582"/>
                    <a:gd name="connsiteX6" fmla="*/ 56423 w 556649"/>
                    <a:gd name="connsiteY6" fmla="*/ 606918 h 663582"/>
                    <a:gd name="connsiteX7" fmla="*/ 0 w 556649"/>
                    <a:gd name="connsiteY7" fmla="*/ 567913 h 663582"/>
                    <a:gd name="connsiteX8" fmla="*/ 0 w 556649"/>
                    <a:gd name="connsiteY8" fmla="*/ 95670 h 663582"/>
                    <a:gd name="connsiteX9" fmla="*/ 56423 w 556649"/>
                    <a:gd name="connsiteY9" fmla="*/ 56665 h 663582"/>
                    <a:gd name="connsiteX10" fmla="*/ 277834 w 556649"/>
                    <a:gd name="connsiteY10" fmla="*/ 0 h 663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56649" h="663582">
                      <a:moveTo>
                        <a:pt x="277834" y="0"/>
                      </a:moveTo>
                      <a:cubicBezTo>
                        <a:pt x="359850" y="0"/>
                        <a:pt x="436042" y="20890"/>
                        <a:pt x="499245" y="56665"/>
                      </a:cubicBezTo>
                      <a:lnTo>
                        <a:pt x="556649" y="96348"/>
                      </a:lnTo>
                      <a:lnTo>
                        <a:pt x="556649" y="567235"/>
                      </a:lnTo>
                      <a:lnTo>
                        <a:pt x="499245" y="606918"/>
                      </a:lnTo>
                      <a:cubicBezTo>
                        <a:pt x="436042" y="642693"/>
                        <a:pt x="359850" y="663582"/>
                        <a:pt x="277834" y="663582"/>
                      </a:cubicBezTo>
                      <a:cubicBezTo>
                        <a:pt x="195819" y="663582"/>
                        <a:pt x="119626" y="642693"/>
                        <a:pt x="56423" y="606918"/>
                      </a:cubicBezTo>
                      <a:lnTo>
                        <a:pt x="0" y="567913"/>
                      </a:lnTo>
                      <a:lnTo>
                        <a:pt x="0" y="95670"/>
                      </a:lnTo>
                      <a:lnTo>
                        <a:pt x="56423" y="56665"/>
                      </a:lnTo>
                      <a:cubicBezTo>
                        <a:pt x="119626" y="20890"/>
                        <a:pt x="195819" y="0"/>
                        <a:pt x="277834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" name="テキスト ボックス 66">
                  <a:extLst>
                    <a:ext uri="{FF2B5EF4-FFF2-40B4-BE49-F238E27FC236}">
                      <a16:creationId xmlns:a16="http://schemas.microsoft.com/office/drawing/2014/main" id="{B4E1A2D9-98A6-4449-BF3D-7B766764C210}"/>
                    </a:ext>
                  </a:extLst>
                </p:cNvPr>
                <p:cNvSpPr txBox="1"/>
                <p:nvPr/>
              </p:nvSpPr>
              <p:spPr>
                <a:xfrm>
                  <a:off x="3263047" y="5410807"/>
                  <a:ext cx="300997" cy="56612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日</a:t>
                  </a:r>
                  <a:endParaRPr lang="en-US" altLang="ja-JP" sz="8800" dirty="0">
                    <a:ln w="38100">
                      <a:noFill/>
                    </a:ln>
                    <a:solidFill>
                      <a:schemeClr val="tx1"/>
                    </a:solidFill>
                    <a:effectLst/>
                  </a:endParaRPr>
                </a:p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本</a:t>
                  </a:r>
                  <a:endParaRPr lang="en-US" altLang="ja-JP" sz="8800" dirty="0">
                    <a:ln w="38100">
                      <a:noFill/>
                    </a:ln>
                    <a:solidFill>
                      <a:schemeClr val="tx1"/>
                    </a:solidFill>
                    <a:effectLst/>
                  </a:endParaRPr>
                </a:p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酒</a:t>
                  </a:r>
                  <a:endParaRPr lang="ja-JP" altLang="en-US" sz="8800" dirty="0">
                    <a:ln w="38100">
                      <a:noFill/>
                    </a:ln>
                    <a:effectLst/>
                  </a:endParaRPr>
                </a:p>
              </p:txBody>
            </p:sp>
          </p:grpSp>
          <p:grpSp>
            <p:nvGrpSpPr>
              <p:cNvPr id="59" name="グループ化 58">
                <a:extLst>
                  <a:ext uri="{FF2B5EF4-FFF2-40B4-BE49-F238E27FC236}">
                    <a16:creationId xmlns:a16="http://schemas.microsoft.com/office/drawing/2014/main" id="{A0B61104-217D-45EA-9CB8-87A634879CC2}"/>
                  </a:ext>
                </a:extLst>
              </p:cNvPr>
              <p:cNvGrpSpPr/>
              <p:nvPr/>
            </p:nvGrpSpPr>
            <p:grpSpPr>
              <a:xfrm>
                <a:off x="1664184" y="5485196"/>
                <a:ext cx="630921" cy="764654"/>
                <a:chOff x="1831967" y="4683181"/>
                <a:chExt cx="1193695" cy="1446716"/>
              </a:xfrm>
            </p:grpSpPr>
            <p:grpSp>
              <p:nvGrpSpPr>
                <p:cNvPr id="60" name="グループ化 59">
                  <a:extLst>
                    <a:ext uri="{FF2B5EF4-FFF2-40B4-BE49-F238E27FC236}">
                      <a16:creationId xmlns:a16="http://schemas.microsoft.com/office/drawing/2014/main" id="{0219BD6B-5DA0-4E39-8BD0-85E6D98C0588}"/>
                    </a:ext>
                  </a:extLst>
                </p:cNvPr>
                <p:cNvGrpSpPr/>
                <p:nvPr/>
              </p:nvGrpSpPr>
              <p:grpSpPr>
                <a:xfrm>
                  <a:off x="1831967" y="4683181"/>
                  <a:ext cx="1193695" cy="1446716"/>
                  <a:chOff x="8711249" y="3319790"/>
                  <a:chExt cx="764935" cy="828203"/>
                </a:xfrm>
              </p:grpSpPr>
              <p:sp>
                <p:nvSpPr>
                  <p:cNvPr id="62" name="四角形: 角を丸くする 61">
                    <a:extLst>
                      <a:ext uri="{FF2B5EF4-FFF2-40B4-BE49-F238E27FC236}">
                        <a16:creationId xmlns:a16="http://schemas.microsoft.com/office/drawing/2014/main" id="{BBE5E60D-3A1E-4FE2-9C0E-8602A9E68E8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49" y="3387009"/>
                    <a:ext cx="764932" cy="691036"/>
                  </a:xfrm>
                  <a:prstGeom prst="roundRect">
                    <a:avLst>
                      <a:gd name="adj" fmla="val 11271"/>
                    </a:avLst>
                  </a:prstGeom>
                  <a:solidFill>
                    <a:srgbClr val="0070C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63" name="四角形: 角を丸くする 62">
                    <a:extLst>
                      <a:ext uri="{FF2B5EF4-FFF2-40B4-BE49-F238E27FC236}">
                        <a16:creationId xmlns:a16="http://schemas.microsoft.com/office/drawing/2014/main" id="{838475D8-1C98-4382-97EA-997EC620701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31979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64" name="四角形: 角を丸くする 63">
                    <a:extLst>
                      <a:ext uri="{FF2B5EF4-FFF2-40B4-BE49-F238E27FC236}">
                        <a16:creationId xmlns:a16="http://schemas.microsoft.com/office/drawing/2014/main" id="{E4E3B64C-2847-49CA-8BE7-A26CF5AAD26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407525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61" name="テキスト ボックス 60">
                  <a:extLst>
                    <a:ext uri="{FF2B5EF4-FFF2-40B4-BE49-F238E27FC236}">
                      <a16:creationId xmlns:a16="http://schemas.microsoft.com/office/drawing/2014/main" id="{F590FE66-AB80-48DF-9298-A0076A08D793}"/>
                    </a:ext>
                  </a:extLst>
                </p:cNvPr>
                <p:cNvSpPr txBox="1"/>
                <p:nvPr/>
              </p:nvSpPr>
              <p:spPr>
                <a:xfrm>
                  <a:off x="2091566" y="5082540"/>
                  <a:ext cx="674494" cy="62705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bg1"/>
                      </a:solidFill>
                      <a:effectLst/>
                    </a:rPr>
                    <a:t>酎</a:t>
                  </a:r>
                </a:p>
              </p:txBody>
            </p:sp>
          </p:grpSp>
        </p:grpSp>
        <p:sp>
          <p:nvSpPr>
            <p:cNvPr id="53" name="&quot;禁止&quot;マーク 52">
              <a:extLst>
                <a:ext uri="{FF2B5EF4-FFF2-40B4-BE49-F238E27FC236}">
                  <a16:creationId xmlns:a16="http://schemas.microsoft.com/office/drawing/2014/main" id="{21C21057-3753-4D5C-AED4-4997AFFF5FEF}"/>
                </a:ext>
              </a:extLst>
            </p:cNvPr>
            <p:cNvSpPr/>
            <p:nvPr/>
          </p:nvSpPr>
          <p:spPr bwMode="auto">
            <a:xfrm>
              <a:off x="3789212" y="1005149"/>
              <a:ext cx="2351953" cy="2351949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247" name="グループ化 246">
            <a:extLst>
              <a:ext uri="{FF2B5EF4-FFF2-40B4-BE49-F238E27FC236}">
                <a16:creationId xmlns:a16="http://schemas.microsoft.com/office/drawing/2014/main" id="{4C7705B0-06F7-4402-8D52-7C9E1089EF6D}"/>
              </a:ext>
            </a:extLst>
          </p:cNvPr>
          <p:cNvGrpSpPr/>
          <p:nvPr/>
        </p:nvGrpSpPr>
        <p:grpSpPr>
          <a:xfrm>
            <a:off x="6685504" y="949207"/>
            <a:ext cx="2462461" cy="2462457"/>
            <a:chOff x="6685504" y="949207"/>
            <a:chExt cx="2462461" cy="2462457"/>
          </a:xfrm>
        </p:grpSpPr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38AB2096-270C-4DFB-B6FA-0F9622463AF9}"/>
                </a:ext>
              </a:extLst>
            </p:cNvPr>
            <p:cNvGrpSpPr/>
            <p:nvPr/>
          </p:nvGrpSpPr>
          <p:grpSpPr>
            <a:xfrm>
              <a:off x="6685504" y="949207"/>
              <a:ext cx="2462461" cy="2462457"/>
              <a:chOff x="2857122" y="3843765"/>
              <a:chExt cx="1629386" cy="1629384"/>
            </a:xfrm>
          </p:grpSpPr>
          <p:grpSp>
            <p:nvGrpSpPr>
              <p:cNvPr id="136" name="グループ化 135">
                <a:extLst>
                  <a:ext uri="{FF2B5EF4-FFF2-40B4-BE49-F238E27FC236}">
                    <a16:creationId xmlns:a16="http://schemas.microsoft.com/office/drawing/2014/main" id="{0AB35F4B-04F4-4EDE-B56B-B18B994DA71D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138" name="楕円 137">
                  <a:extLst>
                    <a:ext uri="{FF2B5EF4-FFF2-40B4-BE49-F238E27FC236}">
                      <a16:creationId xmlns:a16="http://schemas.microsoft.com/office/drawing/2014/main" id="{A4C9A569-7AA6-434C-A111-0A442CED01DE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9" name="楕円 138">
                  <a:extLst>
                    <a:ext uri="{FF2B5EF4-FFF2-40B4-BE49-F238E27FC236}">
                      <a16:creationId xmlns:a16="http://schemas.microsoft.com/office/drawing/2014/main" id="{FD8613BA-6790-4F69-9852-FC87A2D8AF8C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137" name="&quot;禁止&quot;マーク 136">
                <a:extLst>
                  <a:ext uri="{FF2B5EF4-FFF2-40B4-BE49-F238E27FC236}">
                    <a16:creationId xmlns:a16="http://schemas.microsoft.com/office/drawing/2014/main" id="{49ECFF07-2BE1-4B62-8192-51AD70BDCABB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40" name="グループ化 139">
              <a:extLst>
                <a:ext uri="{FF2B5EF4-FFF2-40B4-BE49-F238E27FC236}">
                  <a16:creationId xmlns:a16="http://schemas.microsoft.com/office/drawing/2014/main" id="{FB90A0E8-1843-429D-BE6D-D9F62A4661A4}"/>
                </a:ext>
              </a:extLst>
            </p:cNvPr>
            <p:cNvGrpSpPr/>
            <p:nvPr/>
          </p:nvGrpSpPr>
          <p:grpSpPr>
            <a:xfrm>
              <a:off x="7406740" y="1274165"/>
              <a:ext cx="992786" cy="1774684"/>
              <a:chOff x="7546694" y="1366762"/>
              <a:chExt cx="818107" cy="1462431"/>
            </a:xfrm>
          </p:grpSpPr>
          <p:grpSp>
            <p:nvGrpSpPr>
              <p:cNvPr id="101" name="グループ化 100">
                <a:extLst>
                  <a:ext uri="{FF2B5EF4-FFF2-40B4-BE49-F238E27FC236}">
                    <a16:creationId xmlns:a16="http://schemas.microsoft.com/office/drawing/2014/main" id="{26C21A22-5561-463A-B206-D48899F22324}"/>
                  </a:ext>
                </a:extLst>
              </p:cNvPr>
              <p:cNvGrpSpPr/>
              <p:nvPr/>
            </p:nvGrpSpPr>
            <p:grpSpPr>
              <a:xfrm>
                <a:off x="7546694" y="1386240"/>
                <a:ext cx="372020" cy="1438369"/>
                <a:chOff x="3135221" y="4160226"/>
                <a:chExt cx="556649" cy="2152217"/>
              </a:xfrm>
            </p:grpSpPr>
            <p:grpSp>
              <p:nvGrpSpPr>
                <p:cNvPr id="121" name="グループ化 120">
                  <a:extLst>
                    <a:ext uri="{FF2B5EF4-FFF2-40B4-BE49-F238E27FC236}">
                      <a16:creationId xmlns:a16="http://schemas.microsoft.com/office/drawing/2014/main" id="{85FF7255-42F2-4D09-8B79-020D0014AE52}"/>
                    </a:ext>
                  </a:extLst>
                </p:cNvPr>
                <p:cNvGrpSpPr/>
                <p:nvPr/>
              </p:nvGrpSpPr>
              <p:grpSpPr>
                <a:xfrm>
                  <a:off x="3135221" y="4160226"/>
                  <a:ext cx="556649" cy="2152217"/>
                  <a:chOff x="3130411" y="4484681"/>
                  <a:chExt cx="472732" cy="1827762"/>
                </a:xfrm>
              </p:grpSpPr>
              <p:sp>
                <p:nvSpPr>
                  <p:cNvPr id="124" name="フリーフォーム: 図形 123">
                    <a:extLst>
                      <a:ext uri="{FF2B5EF4-FFF2-40B4-BE49-F238E27FC236}">
                        <a16:creationId xmlns:a16="http://schemas.microsoft.com/office/drawing/2014/main" id="{36860C80-E32F-4DA3-AB44-E5EB730A4EF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30411" y="4511801"/>
                    <a:ext cx="472732" cy="1800642"/>
                  </a:xfrm>
                  <a:custGeom>
                    <a:avLst/>
                    <a:gdLst>
                      <a:gd name="connsiteX0" fmla="*/ 239429 w 676739"/>
                      <a:gd name="connsiteY0" fmla="*/ 0 h 2577710"/>
                      <a:gd name="connsiteX1" fmla="*/ 437309 w 676739"/>
                      <a:gd name="connsiteY1" fmla="*/ 0 h 2577710"/>
                      <a:gd name="connsiteX2" fmla="*/ 473077 w 676739"/>
                      <a:gd name="connsiteY2" fmla="*/ 377658 h 2577710"/>
                      <a:gd name="connsiteX3" fmla="*/ 665387 w 676739"/>
                      <a:gd name="connsiteY3" fmla="*/ 1162633 h 2577710"/>
                      <a:gd name="connsiteX4" fmla="*/ 668811 w 676739"/>
                      <a:gd name="connsiteY4" fmla="*/ 1167711 h 2577710"/>
                      <a:gd name="connsiteX5" fmla="*/ 676739 w 676739"/>
                      <a:gd name="connsiteY5" fmla="*/ 1206981 h 2577710"/>
                      <a:gd name="connsiteX6" fmla="*/ 676739 w 676739"/>
                      <a:gd name="connsiteY6" fmla="*/ 2476822 h 2577710"/>
                      <a:gd name="connsiteX7" fmla="*/ 575851 w 676739"/>
                      <a:gd name="connsiteY7" fmla="*/ 2577710 h 2577710"/>
                      <a:gd name="connsiteX8" fmla="*/ 100888 w 676739"/>
                      <a:gd name="connsiteY8" fmla="*/ 2577710 h 2577710"/>
                      <a:gd name="connsiteX9" fmla="*/ 0 w 676739"/>
                      <a:gd name="connsiteY9" fmla="*/ 2476822 h 2577710"/>
                      <a:gd name="connsiteX10" fmla="*/ 0 w 676739"/>
                      <a:gd name="connsiteY10" fmla="*/ 1208965 h 2577710"/>
                      <a:gd name="connsiteX11" fmla="*/ 0 w 676739"/>
                      <a:gd name="connsiteY11" fmla="*/ 1206981 h 2577710"/>
                      <a:gd name="connsiteX12" fmla="*/ 7928 w 676739"/>
                      <a:gd name="connsiteY12" fmla="*/ 1167711 h 2577710"/>
                      <a:gd name="connsiteX13" fmla="*/ 11350 w 676739"/>
                      <a:gd name="connsiteY13" fmla="*/ 1162635 h 2577710"/>
                      <a:gd name="connsiteX14" fmla="*/ 203662 w 676739"/>
                      <a:gd name="connsiteY14" fmla="*/ 377658 h 2577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676739" h="2577710">
                        <a:moveTo>
                          <a:pt x="239429" y="0"/>
                        </a:moveTo>
                        <a:lnTo>
                          <a:pt x="437309" y="0"/>
                        </a:lnTo>
                        <a:lnTo>
                          <a:pt x="473077" y="377658"/>
                        </a:lnTo>
                        <a:lnTo>
                          <a:pt x="665387" y="1162633"/>
                        </a:lnTo>
                        <a:lnTo>
                          <a:pt x="668811" y="1167711"/>
                        </a:lnTo>
                        <a:cubicBezTo>
                          <a:pt x="673916" y="1179781"/>
                          <a:pt x="676739" y="1193051"/>
                          <a:pt x="676739" y="1206981"/>
                        </a:cubicBezTo>
                        <a:lnTo>
                          <a:pt x="676739" y="2476822"/>
                        </a:lnTo>
                        <a:cubicBezTo>
                          <a:pt x="676739" y="2532541"/>
                          <a:pt x="631570" y="2577710"/>
                          <a:pt x="575851" y="2577710"/>
                        </a:cubicBezTo>
                        <a:lnTo>
                          <a:pt x="100888" y="2577710"/>
                        </a:lnTo>
                        <a:cubicBezTo>
                          <a:pt x="45169" y="2577710"/>
                          <a:pt x="0" y="2532541"/>
                          <a:pt x="0" y="2476822"/>
                        </a:cubicBezTo>
                        <a:lnTo>
                          <a:pt x="0" y="1208965"/>
                        </a:lnTo>
                        <a:lnTo>
                          <a:pt x="0" y="1206981"/>
                        </a:lnTo>
                        <a:cubicBezTo>
                          <a:pt x="0" y="1193051"/>
                          <a:pt x="2823" y="1179781"/>
                          <a:pt x="7928" y="1167711"/>
                        </a:cubicBezTo>
                        <a:lnTo>
                          <a:pt x="11350" y="1162635"/>
                        </a:lnTo>
                        <a:lnTo>
                          <a:pt x="203662" y="377658"/>
                        </a:lnTo>
                        <a:close/>
                      </a:path>
                    </a:pathLst>
                  </a:custGeom>
                  <a:solidFill>
                    <a:srgbClr val="0066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25" name="四角形: 上の 2 つの角を丸める 124">
                    <a:extLst>
                      <a:ext uri="{FF2B5EF4-FFF2-40B4-BE49-F238E27FC236}">
                        <a16:creationId xmlns:a16="http://schemas.microsoft.com/office/drawing/2014/main" id="{B39216D2-31C9-4474-BD20-D0441955D6A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84274" y="4484681"/>
                    <a:ext cx="164173" cy="5107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tx2">
                      <a:lumMod val="85000"/>
                      <a:lumOff val="1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22" name="フリーフォーム: 図形 121">
                  <a:extLst>
                    <a:ext uri="{FF2B5EF4-FFF2-40B4-BE49-F238E27FC236}">
                      <a16:creationId xmlns:a16="http://schemas.microsoft.com/office/drawing/2014/main" id="{2B9B6A0A-2A6C-471D-971F-A406F48B95F8}"/>
                    </a:ext>
                  </a:extLst>
                </p:cNvPr>
                <p:cNvSpPr/>
                <p:nvPr/>
              </p:nvSpPr>
              <p:spPr bwMode="auto">
                <a:xfrm>
                  <a:off x="3135221" y="5348376"/>
                  <a:ext cx="556649" cy="663582"/>
                </a:xfrm>
                <a:custGeom>
                  <a:avLst/>
                  <a:gdLst>
                    <a:gd name="connsiteX0" fmla="*/ 277834 w 556649"/>
                    <a:gd name="connsiteY0" fmla="*/ 0 h 663582"/>
                    <a:gd name="connsiteX1" fmla="*/ 499245 w 556649"/>
                    <a:gd name="connsiteY1" fmla="*/ 56665 h 663582"/>
                    <a:gd name="connsiteX2" fmla="*/ 556649 w 556649"/>
                    <a:gd name="connsiteY2" fmla="*/ 96348 h 663582"/>
                    <a:gd name="connsiteX3" fmla="*/ 556649 w 556649"/>
                    <a:gd name="connsiteY3" fmla="*/ 567235 h 663582"/>
                    <a:gd name="connsiteX4" fmla="*/ 499245 w 556649"/>
                    <a:gd name="connsiteY4" fmla="*/ 606918 h 663582"/>
                    <a:gd name="connsiteX5" fmla="*/ 277834 w 556649"/>
                    <a:gd name="connsiteY5" fmla="*/ 663582 h 663582"/>
                    <a:gd name="connsiteX6" fmla="*/ 56423 w 556649"/>
                    <a:gd name="connsiteY6" fmla="*/ 606918 h 663582"/>
                    <a:gd name="connsiteX7" fmla="*/ 0 w 556649"/>
                    <a:gd name="connsiteY7" fmla="*/ 567913 h 663582"/>
                    <a:gd name="connsiteX8" fmla="*/ 0 w 556649"/>
                    <a:gd name="connsiteY8" fmla="*/ 95670 h 663582"/>
                    <a:gd name="connsiteX9" fmla="*/ 56423 w 556649"/>
                    <a:gd name="connsiteY9" fmla="*/ 56665 h 663582"/>
                    <a:gd name="connsiteX10" fmla="*/ 277834 w 556649"/>
                    <a:gd name="connsiteY10" fmla="*/ 0 h 663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56649" h="663582">
                      <a:moveTo>
                        <a:pt x="277834" y="0"/>
                      </a:moveTo>
                      <a:cubicBezTo>
                        <a:pt x="359850" y="0"/>
                        <a:pt x="436042" y="20890"/>
                        <a:pt x="499245" y="56665"/>
                      </a:cubicBezTo>
                      <a:lnTo>
                        <a:pt x="556649" y="96348"/>
                      </a:lnTo>
                      <a:lnTo>
                        <a:pt x="556649" y="567235"/>
                      </a:lnTo>
                      <a:lnTo>
                        <a:pt x="499245" y="606918"/>
                      </a:lnTo>
                      <a:cubicBezTo>
                        <a:pt x="436042" y="642693"/>
                        <a:pt x="359850" y="663582"/>
                        <a:pt x="277834" y="663582"/>
                      </a:cubicBezTo>
                      <a:cubicBezTo>
                        <a:pt x="195819" y="663582"/>
                        <a:pt x="119626" y="642693"/>
                        <a:pt x="56423" y="606918"/>
                      </a:cubicBezTo>
                      <a:lnTo>
                        <a:pt x="0" y="567913"/>
                      </a:lnTo>
                      <a:lnTo>
                        <a:pt x="0" y="95670"/>
                      </a:lnTo>
                      <a:lnTo>
                        <a:pt x="56423" y="56665"/>
                      </a:lnTo>
                      <a:cubicBezTo>
                        <a:pt x="119626" y="20890"/>
                        <a:pt x="195819" y="0"/>
                        <a:pt x="277834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3" name="テキスト ボックス 122">
                  <a:extLst>
                    <a:ext uri="{FF2B5EF4-FFF2-40B4-BE49-F238E27FC236}">
                      <a16:creationId xmlns:a16="http://schemas.microsoft.com/office/drawing/2014/main" id="{4332E8A8-3147-4B0E-A679-8A250CE571E3}"/>
                    </a:ext>
                  </a:extLst>
                </p:cNvPr>
                <p:cNvSpPr txBox="1"/>
                <p:nvPr/>
              </p:nvSpPr>
              <p:spPr>
                <a:xfrm>
                  <a:off x="3263047" y="5548127"/>
                  <a:ext cx="300997" cy="29148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酒</a:t>
                  </a:r>
                  <a:endParaRPr lang="ja-JP" altLang="en-US" sz="8800" dirty="0">
                    <a:ln w="38100">
                      <a:noFill/>
                    </a:ln>
                    <a:effectLst/>
                  </a:endParaRPr>
                </a:p>
              </p:txBody>
            </p:sp>
          </p:grpSp>
          <p:grpSp>
            <p:nvGrpSpPr>
              <p:cNvPr id="103" name="グループ化 102">
                <a:extLst>
                  <a:ext uri="{FF2B5EF4-FFF2-40B4-BE49-F238E27FC236}">
                    <a16:creationId xmlns:a16="http://schemas.microsoft.com/office/drawing/2014/main" id="{FC2A4F01-C6C8-49D6-BC14-0A500CE0233C}"/>
                  </a:ext>
                </a:extLst>
              </p:cNvPr>
              <p:cNvGrpSpPr/>
              <p:nvPr/>
            </p:nvGrpSpPr>
            <p:grpSpPr>
              <a:xfrm>
                <a:off x="7986558" y="1366762"/>
                <a:ext cx="378243" cy="1462431"/>
                <a:chOff x="3135221" y="4160226"/>
                <a:chExt cx="556649" cy="2152217"/>
              </a:xfrm>
            </p:grpSpPr>
            <p:grpSp>
              <p:nvGrpSpPr>
                <p:cNvPr id="110" name="グループ化 109">
                  <a:extLst>
                    <a:ext uri="{FF2B5EF4-FFF2-40B4-BE49-F238E27FC236}">
                      <a16:creationId xmlns:a16="http://schemas.microsoft.com/office/drawing/2014/main" id="{E3B88038-DB1D-48D8-BDF2-850264050023}"/>
                    </a:ext>
                  </a:extLst>
                </p:cNvPr>
                <p:cNvGrpSpPr/>
                <p:nvPr/>
              </p:nvGrpSpPr>
              <p:grpSpPr>
                <a:xfrm>
                  <a:off x="3135221" y="4160226"/>
                  <a:ext cx="556649" cy="2152217"/>
                  <a:chOff x="3130411" y="4484681"/>
                  <a:chExt cx="472732" cy="1827762"/>
                </a:xfrm>
              </p:grpSpPr>
              <p:sp>
                <p:nvSpPr>
                  <p:cNvPr id="113" name="フリーフォーム: 図形 112">
                    <a:extLst>
                      <a:ext uri="{FF2B5EF4-FFF2-40B4-BE49-F238E27FC236}">
                        <a16:creationId xmlns:a16="http://schemas.microsoft.com/office/drawing/2014/main" id="{4D5FCCF5-0C45-4989-B1B2-12E6909BD4C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30411" y="4511801"/>
                    <a:ext cx="472732" cy="1800642"/>
                  </a:xfrm>
                  <a:custGeom>
                    <a:avLst/>
                    <a:gdLst>
                      <a:gd name="connsiteX0" fmla="*/ 239429 w 676739"/>
                      <a:gd name="connsiteY0" fmla="*/ 0 h 2577710"/>
                      <a:gd name="connsiteX1" fmla="*/ 437309 w 676739"/>
                      <a:gd name="connsiteY1" fmla="*/ 0 h 2577710"/>
                      <a:gd name="connsiteX2" fmla="*/ 473077 w 676739"/>
                      <a:gd name="connsiteY2" fmla="*/ 377658 h 2577710"/>
                      <a:gd name="connsiteX3" fmla="*/ 665387 w 676739"/>
                      <a:gd name="connsiteY3" fmla="*/ 1162633 h 2577710"/>
                      <a:gd name="connsiteX4" fmla="*/ 668811 w 676739"/>
                      <a:gd name="connsiteY4" fmla="*/ 1167711 h 2577710"/>
                      <a:gd name="connsiteX5" fmla="*/ 676739 w 676739"/>
                      <a:gd name="connsiteY5" fmla="*/ 1206981 h 2577710"/>
                      <a:gd name="connsiteX6" fmla="*/ 676739 w 676739"/>
                      <a:gd name="connsiteY6" fmla="*/ 2476822 h 2577710"/>
                      <a:gd name="connsiteX7" fmla="*/ 575851 w 676739"/>
                      <a:gd name="connsiteY7" fmla="*/ 2577710 h 2577710"/>
                      <a:gd name="connsiteX8" fmla="*/ 100888 w 676739"/>
                      <a:gd name="connsiteY8" fmla="*/ 2577710 h 2577710"/>
                      <a:gd name="connsiteX9" fmla="*/ 0 w 676739"/>
                      <a:gd name="connsiteY9" fmla="*/ 2476822 h 2577710"/>
                      <a:gd name="connsiteX10" fmla="*/ 0 w 676739"/>
                      <a:gd name="connsiteY10" fmla="*/ 1208965 h 2577710"/>
                      <a:gd name="connsiteX11" fmla="*/ 0 w 676739"/>
                      <a:gd name="connsiteY11" fmla="*/ 1206981 h 2577710"/>
                      <a:gd name="connsiteX12" fmla="*/ 7928 w 676739"/>
                      <a:gd name="connsiteY12" fmla="*/ 1167711 h 2577710"/>
                      <a:gd name="connsiteX13" fmla="*/ 11350 w 676739"/>
                      <a:gd name="connsiteY13" fmla="*/ 1162635 h 2577710"/>
                      <a:gd name="connsiteX14" fmla="*/ 203662 w 676739"/>
                      <a:gd name="connsiteY14" fmla="*/ 377658 h 2577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676739" h="2577710">
                        <a:moveTo>
                          <a:pt x="239429" y="0"/>
                        </a:moveTo>
                        <a:lnTo>
                          <a:pt x="437309" y="0"/>
                        </a:lnTo>
                        <a:lnTo>
                          <a:pt x="473077" y="377658"/>
                        </a:lnTo>
                        <a:lnTo>
                          <a:pt x="665387" y="1162633"/>
                        </a:lnTo>
                        <a:lnTo>
                          <a:pt x="668811" y="1167711"/>
                        </a:lnTo>
                        <a:cubicBezTo>
                          <a:pt x="673916" y="1179781"/>
                          <a:pt x="676739" y="1193051"/>
                          <a:pt x="676739" y="1206981"/>
                        </a:cubicBezTo>
                        <a:lnTo>
                          <a:pt x="676739" y="2476822"/>
                        </a:lnTo>
                        <a:cubicBezTo>
                          <a:pt x="676739" y="2532541"/>
                          <a:pt x="631570" y="2577710"/>
                          <a:pt x="575851" y="2577710"/>
                        </a:cubicBezTo>
                        <a:lnTo>
                          <a:pt x="100888" y="2577710"/>
                        </a:lnTo>
                        <a:cubicBezTo>
                          <a:pt x="45169" y="2577710"/>
                          <a:pt x="0" y="2532541"/>
                          <a:pt x="0" y="2476822"/>
                        </a:cubicBezTo>
                        <a:lnTo>
                          <a:pt x="0" y="1208965"/>
                        </a:lnTo>
                        <a:lnTo>
                          <a:pt x="0" y="1206981"/>
                        </a:lnTo>
                        <a:cubicBezTo>
                          <a:pt x="0" y="1193051"/>
                          <a:pt x="2823" y="1179781"/>
                          <a:pt x="7928" y="1167711"/>
                        </a:cubicBezTo>
                        <a:lnTo>
                          <a:pt x="11350" y="1162635"/>
                        </a:lnTo>
                        <a:lnTo>
                          <a:pt x="203662" y="377658"/>
                        </a:lnTo>
                        <a:close/>
                      </a:path>
                    </a:pathLst>
                  </a:custGeom>
                  <a:solidFill>
                    <a:srgbClr val="6633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14" name="四角形: 上の 2 つの角を丸める 113">
                    <a:extLst>
                      <a:ext uri="{FF2B5EF4-FFF2-40B4-BE49-F238E27FC236}">
                        <a16:creationId xmlns:a16="http://schemas.microsoft.com/office/drawing/2014/main" id="{16A9183E-44DF-4143-B86C-B6776B2ADD4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84274" y="4484681"/>
                    <a:ext cx="164173" cy="5107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tx2">
                      <a:lumMod val="85000"/>
                      <a:lumOff val="1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11" name="フリーフォーム: 図形 110">
                  <a:extLst>
                    <a:ext uri="{FF2B5EF4-FFF2-40B4-BE49-F238E27FC236}">
                      <a16:creationId xmlns:a16="http://schemas.microsoft.com/office/drawing/2014/main" id="{73C896D4-A04D-46C1-9672-9DDC96904CBC}"/>
                    </a:ext>
                  </a:extLst>
                </p:cNvPr>
                <p:cNvSpPr/>
                <p:nvPr/>
              </p:nvSpPr>
              <p:spPr bwMode="auto">
                <a:xfrm>
                  <a:off x="3135221" y="5238279"/>
                  <a:ext cx="556649" cy="883776"/>
                </a:xfrm>
                <a:custGeom>
                  <a:avLst/>
                  <a:gdLst>
                    <a:gd name="connsiteX0" fmla="*/ 277834 w 556649"/>
                    <a:gd name="connsiteY0" fmla="*/ 0 h 663582"/>
                    <a:gd name="connsiteX1" fmla="*/ 499245 w 556649"/>
                    <a:gd name="connsiteY1" fmla="*/ 56665 h 663582"/>
                    <a:gd name="connsiteX2" fmla="*/ 556649 w 556649"/>
                    <a:gd name="connsiteY2" fmla="*/ 96348 h 663582"/>
                    <a:gd name="connsiteX3" fmla="*/ 556649 w 556649"/>
                    <a:gd name="connsiteY3" fmla="*/ 567235 h 663582"/>
                    <a:gd name="connsiteX4" fmla="*/ 499245 w 556649"/>
                    <a:gd name="connsiteY4" fmla="*/ 606918 h 663582"/>
                    <a:gd name="connsiteX5" fmla="*/ 277834 w 556649"/>
                    <a:gd name="connsiteY5" fmla="*/ 663582 h 663582"/>
                    <a:gd name="connsiteX6" fmla="*/ 56423 w 556649"/>
                    <a:gd name="connsiteY6" fmla="*/ 606918 h 663582"/>
                    <a:gd name="connsiteX7" fmla="*/ 0 w 556649"/>
                    <a:gd name="connsiteY7" fmla="*/ 567913 h 663582"/>
                    <a:gd name="connsiteX8" fmla="*/ 0 w 556649"/>
                    <a:gd name="connsiteY8" fmla="*/ 95670 h 663582"/>
                    <a:gd name="connsiteX9" fmla="*/ 56423 w 556649"/>
                    <a:gd name="connsiteY9" fmla="*/ 56665 h 663582"/>
                    <a:gd name="connsiteX10" fmla="*/ 277834 w 556649"/>
                    <a:gd name="connsiteY10" fmla="*/ 0 h 663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56649" h="663582">
                      <a:moveTo>
                        <a:pt x="277834" y="0"/>
                      </a:moveTo>
                      <a:cubicBezTo>
                        <a:pt x="359850" y="0"/>
                        <a:pt x="436042" y="20890"/>
                        <a:pt x="499245" y="56665"/>
                      </a:cubicBezTo>
                      <a:lnTo>
                        <a:pt x="556649" y="96348"/>
                      </a:lnTo>
                      <a:lnTo>
                        <a:pt x="556649" y="567235"/>
                      </a:lnTo>
                      <a:lnTo>
                        <a:pt x="499245" y="606918"/>
                      </a:lnTo>
                      <a:cubicBezTo>
                        <a:pt x="436042" y="642693"/>
                        <a:pt x="359850" y="663582"/>
                        <a:pt x="277834" y="663582"/>
                      </a:cubicBezTo>
                      <a:cubicBezTo>
                        <a:pt x="195819" y="663582"/>
                        <a:pt x="119626" y="642693"/>
                        <a:pt x="56423" y="606918"/>
                      </a:cubicBezTo>
                      <a:lnTo>
                        <a:pt x="0" y="567913"/>
                      </a:lnTo>
                      <a:lnTo>
                        <a:pt x="0" y="95670"/>
                      </a:lnTo>
                      <a:lnTo>
                        <a:pt x="56423" y="56665"/>
                      </a:lnTo>
                      <a:cubicBezTo>
                        <a:pt x="119626" y="20890"/>
                        <a:pt x="195819" y="0"/>
                        <a:pt x="277834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2" name="テキスト ボックス 111">
                  <a:extLst>
                    <a:ext uri="{FF2B5EF4-FFF2-40B4-BE49-F238E27FC236}">
                      <a16:creationId xmlns:a16="http://schemas.microsoft.com/office/drawing/2014/main" id="{018F4BF8-E2AD-4E96-89F3-5B27FD75962A}"/>
                    </a:ext>
                  </a:extLst>
                </p:cNvPr>
                <p:cNvSpPr txBox="1"/>
                <p:nvPr/>
              </p:nvSpPr>
              <p:spPr>
                <a:xfrm>
                  <a:off x="3263047" y="5410807"/>
                  <a:ext cx="300997" cy="56612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日</a:t>
                  </a:r>
                  <a:endParaRPr lang="en-US" altLang="ja-JP" sz="8800" dirty="0">
                    <a:ln w="38100">
                      <a:noFill/>
                    </a:ln>
                    <a:solidFill>
                      <a:schemeClr val="tx1"/>
                    </a:solidFill>
                    <a:effectLst/>
                  </a:endParaRPr>
                </a:p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本</a:t>
                  </a:r>
                  <a:endParaRPr lang="en-US" altLang="ja-JP" sz="8800" dirty="0">
                    <a:ln w="38100">
                      <a:noFill/>
                    </a:ln>
                    <a:solidFill>
                      <a:schemeClr val="tx1"/>
                    </a:solidFill>
                    <a:effectLst/>
                  </a:endParaRPr>
                </a:p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酒</a:t>
                  </a:r>
                  <a:endParaRPr lang="ja-JP" altLang="en-US" sz="8800" dirty="0">
                    <a:ln w="38100">
                      <a:noFill/>
                    </a:ln>
                    <a:effectLst/>
                  </a:endParaRPr>
                </a:p>
              </p:txBody>
            </p:sp>
          </p:grpSp>
        </p:grpSp>
        <p:sp>
          <p:nvSpPr>
            <p:cNvPr id="98" name="&quot;禁止&quot;マーク 97">
              <a:extLst>
                <a:ext uri="{FF2B5EF4-FFF2-40B4-BE49-F238E27FC236}">
                  <a16:creationId xmlns:a16="http://schemas.microsoft.com/office/drawing/2014/main" id="{E95DB0A7-AE7B-4CE6-9742-1866813172EA}"/>
                </a:ext>
              </a:extLst>
            </p:cNvPr>
            <p:cNvSpPr/>
            <p:nvPr/>
          </p:nvSpPr>
          <p:spPr bwMode="auto">
            <a:xfrm>
              <a:off x="6740756" y="1005149"/>
              <a:ext cx="2351953" cy="2351949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248" name="グループ化 247">
            <a:extLst>
              <a:ext uri="{FF2B5EF4-FFF2-40B4-BE49-F238E27FC236}">
                <a16:creationId xmlns:a16="http://schemas.microsoft.com/office/drawing/2014/main" id="{D40E8CDC-876F-4608-90B6-7B471B18E148}"/>
              </a:ext>
            </a:extLst>
          </p:cNvPr>
          <p:cNvGrpSpPr/>
          <p:nvPr/>
        </p:nvGrpSpPr>
        <p:grpSpPr>
          <a:xfrm>
            <a:off x="6685504" y="3877601"/>
            <a:ext cx="2462461" cy="2462457"/>
            <a:chOff x="6685504" y="3877601"/>
            <a:chExt cx="2462461" cy="2462457"/>
          </a:xfrm>
        </p:grpSpPr>
        <p:grpSp>
          <p:nvGrpSpPr>
            <p:cNvPr id="141" name="グループ化 140">
              <a:extLst>
                <a:ext uri="{FF2B5EF4-FFF2-40B4-BE49-F238E27FC236}">
                  <a16:creationId xmlns:a16="http://schemas.microsoft.com/office/drawing/2014/main" id="{367E1CF4-93C0-44D8-AF22-EB71ED2F90B5}"/>
                </a:ext>
              </a:extLst>
            </p:cNvPr>
            <p:cNvGrpSpPr/>
            <p:nvPr/>
          </p:nvGrpSpPr>
          <p:grpSpPr>
            <a:xfrm>
              <a:off x="6685504" y="3877601"/>
              <a:ext cx="2462461" cy="2462457"/>
              <a:chOff x="2857122" y="3843765"/>
              <a:chExt cx="1629386" cy="1629384"/>
            </a:xfrm>
          </p:grpSpPr>
          <p:grpSp>
            <p:nvGrpSpPr>
              <p:cNvPr id="142" name="グループ化 141">
                <a:extLst>
                  <a:ext uri="{FF2B5EF4-FFF2-40B4-BE49-F238E27FC236}">
                    <a16:creationId xmlns:a16="http://schemas.microsoft.com/office/drawing/2014/main" id="{65209A09-737E-438E-94F8-4CD933ECC5A9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144" name="楕円 143">
                  <a:extLst>
                    <a:ext uri="{FF2B5EF4-FFF2-40B4-BE49-F238E27FC236}">
                      <a16:creationId xmlns:a16="http://schemas.microsoft.com/office/drawing/2014/main" id="{97D9EB4D-1722-4E2B-B81D-30EF58D1026B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5" name="楕円 144">
                  <a:extLst>
                    <a:ext uri="{FF2B5EF4-FFF2-40B4-BE49-F238E27FC236}">
                      <a16:creationId xmlns:a16="http://schemas.microsoft.com/office/drawing/2014/main" id="{4F812AB4-BF5E-44D7-9BBA-E92568F42510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143" name="&quot;禁止&quot;マーク 142">
                <a:extLst>
                  <a:ext uri="{FF2B5EF4-FFF2-40B4-BE49-F238E27FC236}">
                    <a16:creationId xmlns:a16="http://schemas.microsoft.com/office/drawing/2014/main" id="{E02DF3FD-68A7-47AC-85A6-34A087581FFA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14" name="グループ化 213">
              <a:extLst>
                <a:ext uri="{FF2B5EF4-FFF2-40B4-BE49-F238E27FC236}">
                  <a16:creationId xmlns:a16="http://schemas.microsoft.com/office/drawing/2014/main" id="{DA326A69-94FA-4296-9D55-3B733E9D608C}"/>
                </a:ext>
              </a:extLst>
            </p:cNvPr>
            <p:cNvGrpSpPr/>
            <p:nvPr/>
          </p:nvGrpSpPr>
          <p:grpSpPr>
            <a:xfrm>
              <a:off x="7350592" y="4290713"/>
              <a:ext cx="992786" cy="1649727"/>
              <a:chOff x="6052629" y="2701884"/>
              <a:chExt cx="1246490" cy="2071308"/>
            </a:xfrm>
          </p:grpSpPr>
          <p:grpSp>
            <p:nvGrpSpPr>
              <p:cNvPr id="215" name="グループ化 214">
                <a:extLst>
                  <a:ext uri="{FF2B5EF4-FFF2-40B4-BE49-F238E27FC236}">
                    <a16:creationId xmlns:a16="http://schemas.microsoft.com/office/drawing/2014/main" id="{EAA935A8-4ACE-406D-B066-A1EDEDC22C71}"/>
                  </a:ext>
                </a:extLst>
              </p:cNvPr>
              <p:cNvGrpSpPr/>
              <p:nvPr/>
            </p:nvGrpSpPr>
            <p:grpSpPr>
              <a:xfrm>
                <a:off x="6052629" y="2701884"/>
                <a:ext cx="1246490" cy="2071308"/>
                <a:chOff x="6052629" y="2701884"/>
                <a:chExt cx="1246490" cy="2071308"/>
              </a:xfrm>
            </p:grpSpPr>
            <p:sp>
              <p:nvSpPr>
                <p:cNvPr id="219" name="フリーフォーム: 図形 218">
                  <a:extLst>
                    <a:ext uri="{FF2B5EF4-FFF2-40B4-BE49-F238E27FC236}">
                      <a16:creationId xmlns:a16="http://schemas.microsoft.com/office/drawing/2014/main" id="{DBBA3946-F71B-4887-BA2F-CCF37E8EF9C0}"/>
                    </a:ext>
                  </a:extLst>
                </p:cNvPr>
                <p:cNvSpPr/>
                <p:nvPr/>
              </p:nvSpPr>
              <p:spPr bwMode="auto">
                <a:xfrm rot="10800000">
                  <a:off x="6489029" y="2701884"/>
                  <a:ext cx="810090" cy="2068958"/>
                </a:xfrm>
                <a:custGeom>
                  <a:avLst/>
                  <a:gdLst>
                    <a:gd name="connsiteX0" fmla="*/ 692908 w 810090"/>
                    <a:gd name="connsiteY0" fmla="*/ 2068958 h 2068958"/>
                    <a:gd name="connsiteX1" fmla="*/ 117182 w 810090"/>
                    <a:gd name="connsiteY1" fmla="*/ 2068958 h 2068958"/>
                    <a:gd name="connsiteX2" fmla="*/ 276060 w 810090"/>
                    <a:gd name="connsiteY2" fmla="*/ 1813037 h 2068958"/>
                    <a:gd name="connsiteX3" fmla="*/ 198012 w 810090"/>
                    <a:gd name="connsiteY3" fmla="*/ 1346255 h 2068958"/>
                    <a:gd name="connsiteX4" fmla="*/ 178580 w 810090"/>
                    <a:gd name="connsiteY4" fmla="*/ 1324643 h 2068958"/>
                    <a:gd name="connsiteX5" fmla="*/ 0 w 810090"/>
                    <a:gd name="connsiteY5" fmla="*/ 636417 h 2068958"/>
                    <a:gd name="connsiteX6" fmla="*/ 118635 w 810090"/>
                    <a:gd name="connsiteY6" fmla="*/ 49537 h 2068958"/>
                    <a:gd name="connsiteX7" fmla="*/ 147936 w 810090"/>
                    <a:gd name="connsiteY7" fmla="*/ 0 h 2068958"/>
                    <a:gd name="connsiteX8" fmla="*/ 662154 w 810090"/>
                    <a:gd name="connsiteY8" fmla="*/ 0 h 2068958"/>
                    <a:gd name="connsiteX9" fmla="*/ 691455 w 810090"/>
                    <a:gd name="connsiteY9" fmla="*/ 49537 h 2068958"/>
                    <a:gd name="connsiteX10" fmla="*/ 810090 w 810090"/>
                    <a:gd name="connsiteY10" fmla="*/ 636417 h 2068958"/>
                    <a:gd name="connsiteX11" fmla="*/ 631509 w 810090"/>
                    <a:gd name="connsiteY11" fmla="*/ 1324643 h 2068958"/>
                    <a:gd name="connsiteX12" fmla="*/ 612079 w 810090"/>
                    <a:gd name="connsiteY12" fmla="*/ 1346254 h 2068958"/>
                    <a:gd name="connsiteX13" fmla="*/ 534031 w 810090"/>
                    <a:gd name="connsiteY13" fmla="*/ 1813038 h 2068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810090" h="2068958">
                      <a:moveTo>
                        <a:pt x="692908" y="2068958"/>
                      </a:moveTo>
                      <a:lnTo>
                        <a:pt x="117182" y="2068958"/>
                      </a:lnTo>
                      <a:lnTo>
                        <a:pt x="276060" y="1813037"/>
                      </a:lnTo>
                      <a:lnTo>
                        <a:pt x="198012" y="1346255"/>
                      </a:lnTo>
                      <a:lnTo>
                        <a:pt x="178580" y="1324643"/>
                      </a:lnTo>
                      <a:cubicBezTo>
                        <a:pt x="70838" y="1175491"/>
                        <a:pt x="0" y="922905"/>
                        <a:pt x="0" y="636417"/>
                      </a:cubicBezTo>
                      <a:cubicBezTo>
                        <a:pt x="0" y="407226"/>
                        <a:pt x="45336" y="199733"/>
                        <a:pt x="118635" y="49537"/>
                      </a:cubicBezTo>
                      <a:lnTo>
                        <a:pt x="147936" y="0"/>
                      </a:lnTo>
                      <a:lnTo>
                        <a:pt x="662154" y="0"/>
                      </a:lnTo>
                      <a:lnTo>
                        <a:pt x="691455" y="49537"/>
                      </a:lnTo>
                      <a:cubicBezTo>
                        <a:pt x="764753" y="199733"/>
                        <a:pt x="810090" y="407226"/>
                        <a:pt x="810090" y="636417"/>
                      </a:cubicBezTo>
                      <a:cubicBezTo>
                        <a:pt x="810090" y="922905"/>
                        <a:pt x="739252" y="1175491"/>
                        <a:pt x="631509" y="1324643"/>
                      </a:cubicBezTo>
                      <a:lnTo>
                        <a:pt x="612079" y="1346254"/>
                      </a:lnTo>
                      <a:lnTo>
                        <a:pt x="534031" y="1813038"/>
                      </a:lnTo>
                      <a:close/>
                    </a:path>
                  </a:pathLst>
                </a:custGeom>
                <a:solidFill>
                  <a:schemeClr val="tx2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0" name="台形 219">
                  <a:extLst>
                    <a:ext uri="{FF2B5EF4-FFF2-40B4-BE49-F238E27FC236}">
                      <a16:creationId xmlns:a16="http://schemas.microsoft.com/office/drawing/2014/main" id="{FB6D7B37-A243-43E8-87CA-B69ECF82A274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6278095" y="4644135"/>
                  <a:ext cx="269149" cy="129057"/>
                </a:xfrm>
                <a:prstGeom prst="trapezoid">
                  <a:avLst>
                    <a:gd name="adj" fmla="val 37129"/>
                  </a:avLst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1" name="台形 220">
                  <a:extLst>
                    <a:ext uri="{FF2B5EF4-FFF2-40B4-BE49-F238E27FC236}">
                      <a16:creationId xmlns:a16="http://schemas.microsoft.com/office/drawing/2014/main" id="{5FDF81FD-9F6E-438F-8BD6-B1BF05B7D424}"/>
                    </a:ext>
                  </a:extLst>
                </p:cNvPr>
                <p:cNvSpPr/>
                <p:nvPr/>
              </p:nvSpPr>
              <p:spPr bwMode="auto">
                <a:xfrm rot="10800000">
                  <a:off x="6052629" y="4298060"/>
                  <a:ext cx="720080" cy="405046"/>
                </a:xfrm>
                <a:prstGeom prst="trapezoid">
                  <a:avLst>
                    <a:gd name="adj" fmla="val 51041"/>
                  </a:avLst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16" name="フリーフォーム: 図形 215">
                <a:extLst>
                  <a:ext uri="{FF2B5EF4-FFF2-40B4-BE49-F238E27FC236}">
                    <a16:creationId xmlns:a16="http://schemas.microsoft.com/office/drawing/2014/main" id="{5DABFC7C-928B-4DA5-B0B5-BAB2DA06BE5E}"/>
                  </a:ext>
                </a:extLst>
              </p:cNvPr>
              <p:cNvSpPr/>
              <p:nvPr/>
            </p:nvSpPr>
            <p:spPr bwMode="auto">
              <a:xfrm rot="10800000">
                <a:off x="6894073" y="3552618"/>
                <a:ext cx="303756" cy="303756"/>
              </a:xfrm>
              <a:custGeom>
                <a:avLst/>
                <a:gdLst>
                  <a:gd name="connsiteX0" fmla="*/ 524769 w 968414"/>
                  <a:gd name="connsiteY0" fmla="*/ 968413 h 968413"/>
                  <a:gd name="connsiteX1" fmla="*/ 513625 w 968414"/>
                  <a:gd name="connsiteY1" fmla="*/ 845753 h 968413"/>
                  <a:gd name="connsiteX2" fmla="*/ 484207 w 968414"/>
                  <a:gd name="connsiteY2" fmla="*/ 790201 h 968413"/>
                  <a:gd name="connsiteX3" fmla="*/ 454789 w 968414"/>
                  <a:gd name="connsiteY3" fmla="*/ 845753 h 968413"/>
                  <a:gd name="connsiteX4" fmla="*/ 443645 w 968414"/>
                  <a:gd name="connsiteY4" fmla="*/ 968413 h 968413"/>
                  <a:gd name="connsiteX5" fmla="*/ 440412 w 968414"/>
                  <a:gd name="connsiteY5" fmla="*/ 967239 h 968413"/>
                  <a:gd name="connsiteX6" fmla="*/ 371694 w 968414"/>
                  <a:gd name="connsiteY6" fmla="*/ 780631 h 968413"/>
                  <a:gd name="connsiteX7" fmla="*/ 375508 w 968414"/>
                  <a:gd name="connsiteY7" fmla="*/ 746627 h 968413"/>
                  <a:gd name="connsiteX8" fmla="*/ 354162 w 968414"/>
                  <a:gd name="connsiteY8" fmla="*/ 773366 h 968413"/>
                  <a:gd name="connsiteX9" fmla="*/ 173619 w 968414"/>
                  <a:gd name="connsiteY9" fmla="*/ 856727 h 968413"/>
                  <a:gd name="connsiteX10" fmla="*/ 170503 w 968414"/>
                  <a:gd name="connsiteY10" fmla="*/ 855271 h 968413"/>
                  <a:gd name="connsiteX11" fmla="*/ 249357 w 968414"/>
                  <a:gd name="connsiteY11" fmla="*/ 760657 h 968413"/>
                  <a:gd name="connsiteX12" fmla="*/ 267836 w 968414"/>
                  <a:gd name="connsiteY12" fmla="*/ 700574 h 968413"/>
                  <a:gd name="connsiteX13" fmla="*/ 207753 w 968414"/>
                  <a:gd name="connsiteY13" fmla="*/ 719054 h 968413"/>
                  <a:gd name="connsiteX14" fmla="*/ 113140 w 968414"/>
                  <a:gd name="connsiteY14" fmla="*/ 797908 h 968413"/>
                  <a:gd name="connsiteX15" fmla="*/ 111684 w 968414"/>
                  <a:gd name="connsiteY15" fmla="*/ 794791 h 968413"/>
                  <a:gd name="connsiteX16" fmla="*/ 195045 w 968414"/>
                  <a:gd name="connsiteY16" fmla="*/ 614249 h 968413"/>
                  <a:gd name="connsiteX17" fmla="*/ 221779 w 968414"/>
                  <a:gd name="connsiteY17" fmla="*/ 592906 h 968413"/>
                  <a:gd name="connsiteX18" fmla="*/ 187782 w 968414"/>
                  <a:gd name="connsiteY18" fmla="*/ 596720 h 968413"/>
                  <a:gd name="connsiteX19" fmla="*/ 1174 w 968414"/>
                  <a:gd name="connsiteY19" fmla="*/ 528002 h 968413"/>
                  <a:gd name="connsiteX20" fmla="*/ 0 w 968414"/>
                  <a:gd name="connsiteY20" fmla="*/ 524769 h 968413"/>
                  <a:gd name="connsiteX21" fmla="*/ 122660 w 968414"/>
                  <a:gd name="connsiteY21" fmla="*/ 513625 h 968413"/>
                  <a:gd name="connsiteX22" fmla="*/ 178212 w 968414"/>
                  <a:gd name="connsiteY22" fmla="*/ 484207 h 968413"/>
                  <a:gd name="connsiteX23" fmla="*/ 122660 w 968414"/>
                  <a:gd name="connsiteY23" fmla="*/ 454789 h 968413"/>
                  <a:gd name="connsiteX24" fmla="*/ 0 w 968414"/>
                  <a:gd name="connsiteY24" fmla="*/ 443645 h 968413"/>
                  <a:gd name="connsiteX25" fmla="*/ 1174 w 968414"/>
                  <a:gd name="connsiteY25" fmla="*/ 440412 h 968413"/>
                  <a:gd name="connsiteX26" fmla="*/ 187782 w 968414"/>
                  <a:gd name="connsiteY26" fmla="*/ 371694 h 968413"/>
                  <a:gd name="connsiteX27" fmla="*/ 221788 w 968414"/>
                  <a:gd name="connsiteY27" fmla="*/ 375508 h 968413"/>
                  <a:gd name="connsiteX28" fmla="*/ 195045 w 968414"/>
                  <a:gd name="connsiteY28" fmla="*/ 354159 h 968413"/>
                  <a:gd name="connsiteX29" fmla="*/ 111684 w 968414"/>
                  <a:gd name="connsiteY29" fmla="*/ 173616 h 968413"/>
                  <a:gd name="connsiteX30" fmla="*/ 113140 w 968414"/>
                  <a:gd name="connsiteY30" fmla="*/ 170500 h 968413"/>
                  <a:gd name="connsiteX31" fmla="*/ 207753 w 968414"/>
                  <a:gd name="connsiteY31" fmla="*/ 249353 h 968413"/>
                  <a:gd name="connsiteX32" fmla="*/ 267836 w 968414"/>
                  <a:gd name="connsiteY32" fmla="*/ 267833 h 968413"/>
                  <a:gd name="connsiteX33" fmla="*/ 249357 w 968414"/>
                  <a:gd name="connsiteY33" fmla="*/ 207750 h 968413"/>
                  <a:gd name="connsiteX34" fmla="*/ 170503 w 968414"/>
                  <a:gd name="connsiteY34" fmla="*/ 113136 h 968413"/>
                  <a:gd name="connsiteX35" fmla="*/ 173619 w 968414"/>
                  <a:gd name="connsiteY35" fmla="*/ 111680 h 968413"/>
                  <a:gd name="connsiteX36" fmla="*/ 354162 w 968414"/>
                  <a:gd name="connsiteY36" fmla="*/ 195041 h 968413"/>
                  <a:gd name="connsiteX37" fmla="*/ 375507 w 968414"/>
                  <a:gd name="connsiteY37" fmla="*/ 221779 h 968413"/>
                  <a:gd name="connsiteX38" fmla="*/ 371694 w 968414"/>
                  <a:gd name="connsiteY38" fmla="*/ 187782 h 968413"/>
                  <a:gd name="connsiteX39" fmla="*/ 440412 w 968414"/>
                  <a:gd name="connsiteY39" fmla="*/ 1174 h 968413"/>
                  <a:gd name="connsiteX40" fmla="*/ 443645 w 968414"/>
                  <a:gd name="connsiteY40" fmla="*/ 0 h 968413"/>
                  <a:gd name="connsiteX41" fmla="*/ 454789 w 968414"/>
                  <a:gd name="connsiteY41" fmla="*/ 122660 h 968413"/>
                  <a:gd name="connsiteX42" fmla="*/ 484207 w 968414"/>
                  <a:gd name="connsiteY42" fmla="*/ 178212 h 968413"/>
                  <a:gd name="connsiteX43" fmla="*/ 513625 w 968414"/>
                  <a:gd name="connsiteY43" fmla="*/ 122660 h 968413"/>
                  <a:gd name="connsiteX44" fmla="*/ 524769 w 968414"/>
                  <a:gd name="connsiteY44" fmla="*/ 0 h 968413"/>
                  <a:gd name="connsiteX45" fmla="*/ 528002 w 968414"/>
                  <a:gd name="connsiteY45" fmla="*/ 1174 h 968413"/>
                  <a:gd name="connsiteX46" fmla="*/ 596720 w 968414"/>
                  <a:gd name="connsiteY46" fmla="*/ 187782 h 968413"/>
                  <a:gd name="connsiteX47" fmla="*/ 592907 w 968414"/>
                  <a:gd name="connsiteY47" fmla="*/ 221779 h 968413"/>
                  <a:gd name="connsiteX48" fmla="*/ 614252 w 968414"/>
                  <a:gd name="connsiteY48" fmla="*/ 195041 h 968413"/>
                  <a:gd name="connsiteX49" fmla="*/ 794795 w 968414"/>
                  <a:gd name="connsiteY49" fmla="*/ 111680 h 968413"/>
                  <a:gd name="connsiteX50" fmla="*/ 797911 w 968414"/>
                  <a:gd name="connsiteY50" fmla="*/ 113136 h 968413"/>
                  <a:gd name="connsiteX51" fmla="*/ 719058 w 968414"/>
                  <a:gd name="connsiteY51" fmla="*/ 207750 h 968413"/>
                  <a:gd name="connsiteX52" fmla="*/ 700578 w 968414"/>
                  <a:gd name="connsiteY52" fmla="*/ 267833 h 968413"/>
                  <a:gd name="connsiteX53" fmla="*/ 760661 w 968414"/>
                  <a:gd name="connsiteY53" fmla="*/ 249353 h 968413"/>
                  <a:gd name="connsiteX54" fmla="*/ 855275 w 968414"/>
                  <a:gd name="connsiteY54" fmla="*/ 170500 h 968413"/>
                  <a:gd name="connsiteX55" fmla="*/ 856731 w 968414"/>
                  <a:gd name="connsiteY55" fmla="*/ 173616 h 968413"/>
                  <a:gd name="connsiteX56" fmla="*/ 773370 w 968414"/>
                  <a:gd name="connsiteY56" fmla="*/ 354159 h 968413"/>
                  <a:gd name="connsiteX57" fmla="*/ 746626 w 968414"/>
                  <a:gd name="connsiteY57" fmla="*/ 375508 h 968413"/>
                  <a:gd name="connsiteX58" fmla="*/ 780632 w 968414"/>
                  <a:gd name="connsiteY58" fmla="*/ 371694 h 968413"/>
                  <a:gd name="connsiteX59" fmla="*/ 967240 w 968414"/>
                  <a:gd name="connsiteY59" fmla="*/ 440412 h 968413"/>
                  <a:gd name="connsiteX60" fmla="*/ 968414 w 968414"/>
                  <a:gd name="connsiteY60" fmla="*/ 443645 h 968413"/>
                  <a:gd name="connsiteX61" fmla="*/ 845754 w 968414"/>
                  <a:gd name="connsiteY61" fmla="*/ 454789 h 968413"/>
                  <a:gd name="connsiteX62" fmla="*/ 790202 w 968414"/>
                  <a:gd name="connsiteY62" fmla="*/ 484207 h 968413"/>
                  <a:gd name="connsiteX63" fmla="*/ 845754 w 968414"/>
                  <a:gd name="connsiteY63" fmla="*/ 513625 h 968413"/>
                  <a:gd name="connsiteX64" fmla="*/ 968414 w 968414"/>
                  <a:gd name="connsiteY64" fmla="*/ 524769 h 968413"/>
                  <a:gd name="connsiteX65" fmla="*/ 967240 w 968414"/>
                  <a:gd name="connsiteY65" fmla="*/ 528002 h 968413"/>
                  <a:gd name="connsiteX66" fmla="*/ 780632 w 968414"/>
                  <a:gd name="connsiteY66" fmla="*/ 596720 h 968413"/>
                  <a:gd name="connsiteX67" fmla="*/ 746635 w 968414"/>
                  <a:gd name="connsiteY67" fmla="*/ 592906 h 968413"/>
                  <a:gd name="connsiteX68" fmla="*/ 773370 w 968414"/>
                  <a:gd name="connsiteY68" fmla="*/ 614249 h 968413"/>
                  <a:gd name="connsiteX69" fmla="*/ 856731 w 968414"/>
                  <a:gd name="connsiteY69" fmla="*/ 794791 h 968413"/>
                  <a:gd name="connsiteX70" fmla="*/ 855275 w 968414"/>
                  <a:gd name="connsiteY70" fmla="*/ 797908 h 968413"/>
                  <a:gd name="connsiteX71" fmla="*/ 760661 w 968414"/>
                  <a:gd name="connsiteY71" fmla="*/ 719054 h 968413"/>
                  <a:gd name="connsiteX72" fmla="*/ 700578 w 968414"/>
                  <a:gd name="connsiteY72" fmla="*/ 700574 h 968413"/>
                  <a:gd name="connsiteX73" fmla="*/ 719058 w 968414"/>
                  <a:gd name="connsiteY73" fmla="*/ 760657 h 968413"/>
                  <a:gd name="connsiteX74" fmla="*/ 797911 w 968414"/>
                  <a:gd name="connsiteY74" fmla="*/ 855271 h 968413"/>
                  <a:gd name="connsiteX75" fmla="*/ 794795 w 968414"/>
                  <a:gd name="connsiteY75" fmla="*/ 856727 h 968413"/>
                  <a:gd name="connsiteX76" fmla="*/ 614252 w 968414"/>
                  <a:gd name="connsiteY76" fmla="*/ 773366 h 968413"/>
                  <a:gd name="connsiteX77" fmla="*/ 592906 w 968414"/>
                  <a:gd name="connsiteY77" fmla="*/ 746627 h 968413"/>
                  <a:gd name="connsiteX78" fmla="*/ 596720 w 968414"/>
                  <a:gd name="connsiteY78" fmla="*/ 780631 h 968413"/>
                  <a:gd name="connsiteX79" fmla="*/ 528002 w 968414"/>
                  <a:gd name="connsiteY79" fmla="*/ 967239 h 968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</a:cxnLst>
                <a:rect l="l" t="t" r="r" b="b"/>
                <a:pathLst>
                  <a:path w="968414" h="968413">
                    <a:moveTo>
                      <a:pt x="524769" y="968413"/>
                    </a:moveTo>
                    <a:lnTo>
                      <a:pt x="513625" y="845753"/>
                    </a:lnTo>
                    <a:cubicBezTo>
                      <a:pt x="506096" y="811430"/>
                      <a:pt x="495695" y="790201"/>
                      <a:pt x="484207" y="790201"/>
                    </a:cubicBezTo>
                    <a:cubicBezTo>
                      <a:pt x="472719" y="790201"/>
                      <a:pt x="462318" y="811430"/>
                      <a:pt x="454789" y="845753"/>
                    </a:cubicBezTo>
                    <a:lnTo>
                      <a:pt x="443645" y="968413"/>
                    </a:lnTo>
                    <a:lnTo>
                      <a:pt x="440412" y="967239"/>
                    </a:lnTo>
                    <a:cubicBezTo>
                      <a:pt x="400029" y="936494"/>
                      <a:pt x="371694" y="864518"/>
                      <a:pt x="371694" y="780631"/>
                    </a:cubicBezTo>
                    <a:lnTo>
                      <a:pt x="375508" y="746627"/>
                    </a:lnTo>
                    <a:lnTo>
                      <a:pt x="354162" y="773366"/>
                    </a:lnTo>
                    <a:cubicBezTo>
                      <a:pt x="294845" y="832683"/>
                      <a:pt x="223914" y="863542"/>
                      <a:pt x="173619" y="856727"/>
                    </a:cubicBezTo>
                    <a:lnTo>
                      <a:pt x="170503" y="855271"/>
                    </a:lnTo>
                    <a:lnTo>
                      <a:pt x="249357" y="760657"/>
                    </a:lnTo>
                    <a:cubicBezTo>
                      <a:pt x="268303" y="731063"/>
                      <a:pt x="275959" y="708698"/>
                      <a:pt x="267836" y="700574"/>
                    </a:cubicBezTo>
                    <a:cubicBezTo>
                      <a:pt x="259713" y="692451"/>
                      <a:pt x="237347" y="700108"/>
                      <a:pt x="207753" y="719054"/>
                    </a:cubicBezTo>
                    <a:lnTo>
                      <a:pt x="113140" y="797908"/>
                    </a:lnTo>
                    <a:lnTo>
                      <a:pt x="111684" y="794791"/>
                    </a:lnTo>
                    <a:cubicBezTo>
                      <a:pt x="104869" y="744496"/>
                      <a:pt x="135727" y="673566"/>
                      <a:pt x="195045" y="614249"/>
                    </a:cubicBezTo>
                    <a:lnTo>
                      <a:pt x="221779" y="592906"/>
                    </a:lnTo>
                    <a:lnTo>
                      <a:pt x="187782" y="596720"/>
                    </a:lnTo>
                    <a:cubicBezTo>
                      <a:pt x="103896" y="596720"/>
                      <a:pt x="31920" y="568385"/>
                      <a:pt x="1174" y="528002"/>
                    </a:cubicBezTo>
                    <a:lnTo>
                      <a:pt x="0" y="524769"/>
                    </a:lnTo>
                    <a:lnTo>
                      <a:pt x="122660" y="513625"/>
                    </a:lnTo>
                    <a:cubicBezTo>
                      <a:pt x="156984" y="506096"/>
                      <a:pt x="178212" y="495695"/>
                      <a:pt x="178212" y="484207"/>
                    </a:cubicBezTo>
                    <a:cubicBezTo>
                      <a:pt x="178212" y="472719"/>
                      <a:pt x="156984" y="462318"/>
                      <a:pt x="122660" y="454789"/>
                    </a:cubicBezTo>
                    <a:lnTo>
                      <a:pt x="0" y="443645"/>
                    </a:lnTo>
                    <a:lnTo>
                      <a:pt x="1174" y="440412"/>
                    </a:lnTo>
                    <a:cubicBezTo>
                      <a:pt x="31920" y="400029"/>
                      <a:pt x="103896" y="371694"/>
                      <a:pt x="187782" y="371694"/>
                    </a:cubicBezTo>
                    <a:lnTo>
                      <a:pt x="221788" y="375508"/>
                    </a:lnTo>
                    <a:lnTo>
                      <a:pt x="195045" y="354159"/>
                    </a:lnTo>
                    <a:cubicBezTo>
                      <a:pt x="135727" y="294841"/>
                      <a:pt x="104869" y="223911"/>
                      <a:pt x="111684" y="173616"/>
                    </a:cubicBezTo>
                    <a:lnTo>
                      <a:pt x="113140" y="170500"/>
                    </a:lnTo>
                    <a:lnTo>
                      <a:pt x="207753" y="249353"/>
                    </a:lnTo>
                    <a:cubicBezTo>
                      <a:pt x="237347" y="268300"/>
                      <a:pt x="259713" y="275956"/>
                      <a:pt x="267836" y="267833"/>
                    </a:cubicBezTo>
                    <a:cubicBezTo>
                      <a:pt x="275959" y="259710"/>
                      <a:pt x="268303" y="237344"/>
                      <a:pt x="249357" y="207750"/>
                    </a:cubicBezTo>
                    <a:lnTo>
                      <a:pt x="170503" y="113136"/>
                    </a:lnTo>
                    <a:lnTo>
                      <a:pt x="173619" y="111680"/>
                    </a:lnTo>
                    <a:cubicBezTo>
                      <a:pt x="223914" y="104865"/>
                      <a:pt x="294845" y="135724"/>
                      <a:pt x="354162" y="195041"/>
                    </a:cubicBezTo>
                    <a:lnTo>
                      <a:pt x="375507" y="221779"/>
                    </a:lnTo>
                    <a:lnTo>
                      <a:pt x="371694" y="187782"/>
                    </a:lnTo>
                    <a:cubicBezTo>
                      <a:pt x="371694" y="103895"/>
                      <a:pt x="400029" y="31919"/>
                      <a:pt x="440412" y="1174"/>
                    </a:cubicBezTo>
                    <a:lnTo>
                      <a:pt x="443645" y="0"/>
                    </a:lnTo>
                    <a:lnTo>
                      <a:pt x="454789" y="122660"/>
                    </a:lnTo>
                    <a:cubicBezTo>
                      <a:pt x="462318" y="156983"/>
                      <a:pt x="472719" y="178212"/>
                      <a:pt x="484207" y="178212"/>
                    </a:cubicBezTo>
                    <a:cubicBezTo>
                      <a:pt x="495695" y="178212"/>
                      <a:pt x="506096" y="156983"/>
                      <a:pt x="513625" y="122660"/>
                    </a:cubicBezTo>
                    <a:lnTo>
                      <a:pt x="524769" y="0"/>
                    </a:lnTo>
                    <a:lnTo>
                      <a:pt x="528002" y="1174"/>
                    </a:lnTo>
                    <a:cubicBezTo>
                      <a:pt x="568385" y="31919"/>
                      <a:pt x="596720" y="103895"/>
                      <a:pt x="596720" y="187782"/>
                    </a:cubicBezTo>
                    <a:lnTo>
                      <a:pt x="592907" y="221779"/>
                    </a:lnTo>
                    <a:lnTo>
                      <a:pt x="614252" y="195041"/>
                    </a:lnTo>
                    <a:cubicBezTo>
                      <a:pt x="673569" y="135724"/>
                      <a:pt x="744500" y="104865"/>
                      <a:pt x="794795" y="111680"/>
                    </a:cubicBezTo>
                    <a:lnTo>
                      <a:pt x="797911" y="113136"/>
                    </a:lnTo>
                    <a:lnTo>
                      <a:pt x="719058" y="207750"/>
                    </a:lnTo>
                    <a:cubicBezTo>
                      <a:pt x="700111" y="237344"/>
                      <a:pt x="692455" y="259710"/>
                      <a:pt x="700578" y="267833"/>
                    </a:cubicBezTo>
                    <a:cubicBezTo>
                      <a:pt x="708701" y="275956"/>
                      <a:pt x="731067" y="268300"/>
                      <a:pt x="760661" y="249353"/>
                    </a:cubicBezTo>
                    <a:lnTo>
                      <a:pt x="855275" y="170500"/>
                    </a:lnTo>
                    <a:lnTo>
                      <a:pt x="856731" y="173616"/>
                    </a:lnTo>
                    <a:cubicBezTo>
                      <a:pt x="863546" y="223911"/>
                      <a:pt x="832687" y="294841"/>
                      <a:pt x="773370" y="354159"/>
                    </a:cubicBezTo>
                    <a:lnTo>
                      <a:pt x="746626" y="375508"/>
                    </a:lnTo>
                    <a:lnTo>
                      <a:pt x="780632" y="371694"/>
                    </a:lnTo>
                    <a:cubicBezTo>
                      <a:pt x="864519" y="371694"/>
                      <a:pt x="936495" y="400029"/>
                      <a:pt x="967240" y="440412"/>
                    </a:cubicBezTo>
                    <a:lnTo>
                      <a:pt x="968414" y="443645"/>
                    </a:lnTo>
                    <a:lnTo>
                      <a:pt x="845754" y="454789"/>
                    </a:lnTo>
                    <a:cubicBezTo>
                      <a:pt x="811431" y="462318"/>
                      <a:pt x="790202" y="472719"/>
                      <a:pt x="790202" y="484207"/>
                    </a:cubicBezTo>
                    <a:cubicBezTo>
                      <a:pt x="790202" y="495695"/>
                      <a:pt x="811431" y="506096"/>
                      <a:pt x="845754" y="513625"/>
                    </a:cubicBezTo>
                    <a:lnTo>
                      <a:pt x="968414" y="524769"/>
                    </a:lnTo>
                    <a:lnTo>
                      <a:pt x="967240" y="528002"/>
                    </a:lnTo>
                    <a:cubicBezTo>
                      <a:pt x="936495" y="568385"/>
                      <a:pt x="864519" y="596720"/>
                      <a:pt x="780632" y="596720"/>
                    </a:cubicBezTo>
                    <a:lnTo>
                      <a:pt x="746635" y="592906"/>
                    </a:lnTo>
                    <a:lnTo>
                      <a:pt x="773370" y="614249"/>
                    </a:lnTo>
                    <a:cubicBezTo>
                      <a:pt x="832687" y="673566"/>
                      <a:pt x="863546" y="744496"/>
                      <a:pt x="856731" y="794791"/>
                    </a:cubicBezTo>
                    <a:lnTo>
                      <a:pt x="855275" y="797908"/>
                    </a:lnTo>
                    <a:lnTo>
                      <a:pt x="760661" y="719054"/>
                    </a:lnTo>
                    <a:cubicBezTo>
                      <a:pt x="731067" y="700108"/>
                      <a:pt x="708701" y="692451"/>
                      <a:pt x="700578" y="700574"/>
                    </a:cubicBezTo>
                    <a:cubicBezTo>
                      <a:pt x="692455" y="708698"/>
                      <a:pt x="700111" y="731063"/>
                      <a:pt x="719058" y="760657"/>
                    </a:cubicBezTo>
                    <a:lnTo>
                      <a:pt x="797911" y="855271"/>
                    </a:lnTo>
                    <a:lnTo>
                      <a:pt x="794795" y="856727"/>
                    </a:lnTo>
                    <a:cubicBezTo>
                      <a:pt x="744500" y="863542"/>
                      <a:pt x="673569" y="832683"/>
                      <a:pt x="614252" y="773366"/>
                    </a:cubicBezTo>
                    <a:lnTo>
                      <a:pt x="592906" y="746627"/>
                    </a:lnTo>
                    <a:lnTo>
                      <a:pt x="596720" y="780631"/>
                    </a:lnTo>
                    <a:cubicBezTo>
                      <a:pt x="596720" y="864518"/>
                      <a:pt x="568385" y="936494"/>
                      <a:pt x="528002" y="967239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7" name="フリーフォーム: 図形 216">
                <a:extLst>
                  <a:ext uri="{FF2B5EF4-FFF2-40B4-BE49-F238E27FC236}">
                    <a16:creationId xmlns:a16="http://schemas.microsoft.com/office/drawing/2014/main" id="{FEE81672-3286-44FC-8342-F6ACEC000477}"/>
                  </a:ext>
                </a:extLst>
              </p:cNvPr>
              <p:cNvSpPr/>
              <p:nvPr/>
            </p:nvSpPr>
            <p:spPr bwMode="auto">
              <a:xfrm rot="10800000">
                <a:off x="6545081" y="3892551"/>
                <a:ext cx="303756" cy="303756"/>
              </a:xfrm>
              <a:custGeom>
                <a:avLst/>
                <a:gdLst>
                  <a:gd name="connsiteX0" fmla="*/ 524769 w 968414"/>
                  <a:gd name="connsiteY0" fmla="*/ 968413 h 968413"/>
                  <a:gd name="connsiteX1" fmla="*/ 513625 w 968414"/>
                  <a:gd name="connsiteY1" fmla="*/ 845753 h 968413"/>
                  <a:gd name="connsiteX2" fmla="*/ 484207 w 968414"/>
                  <a:gd name="connsiteY2" fmla="*/ 790201 h 968413"/>
                  <a:gd name="connsiteX3" fmla="*/ 454789 w 968414"/>
                  <a:gd name="connsiteY3" fmla="*/ 845753 h 968413"/>
                  <a:gd name="connsiteX4" fmla="*/ 443645 w 968414"/>
                  <a:gd name="connsiteY4" fmla="*/ 968413 h 968413"/>
                  <a:gd name="connsiteX5" fmla="*/ 440412 w 968414"/>
                  <a:gd name="connsiteY5" fmla="*/ 967239 h 968413"/>
                  <a:gd name="connsiteX6" fmla="*/ 371694 w 968414"/>
                  <a:gd name="connsiteY6" fmla="*/ 780631 h 968413"/>
                  <a:gd name="connsiteX7" fmla="*/ 375508 w 968414"/>
                  <a:gd name="connsiteY7" fmla="*/ 746627 h 968413"/>
                  <a:gd name="connsiteX8" fmla="*/ 354162 w 968414"/>
                  <a:gd name="connsiteY8" fmla="*/ 773366 h 968413"/>
                  <a:gd name="connsiteX9" fmla="*/ 173619 w 968414"/>
                  <a:gd name="connsiteY9" fmla="*/ 856727 h 968413"/>
                  <a:gd name="connsiteX10" fmla="*/ 170503 w 968414"/>
                  <a:gd name="connsiteY10" fmla="*/ 855271 h 968413"/>
                  <a:gd name="connsiteX11" fmla="*/ 249357 w 968414"/>
                  <a:gd name="connsiteY11" fmla="*/ 760657 h 968413"/>
                  <a:gd name="connsiteX12" fmla="*/ 267836 w 968414"/>
                  <a:gd name="connsiteY12" fmla="*/ 700574 h 968413"/>
                  <a:gd name="connsiteX13" fmla="*/ 207753 w 968414"/>
                  <a:gd name="connsiteY13" fmla="*/ 719054 h 968413"/>
                  <a:gd name="connsiteX14" fmla="*/ 113140 w 968414"/>
                  <a:gd name="connsiteY14" fmla="*/ 797908 h 968413"/>
                  <a:gd name="connsiteX15" fmla="*/ 111684 w 968414"/>
                  <a:gd name="connsiteY15" fmla="*/ 794791 h 968413"/>
                  <a:gd name="connsiteX16" fmla="*/ 195045 w 968414"/>
                  <a:gd name="connsiteY16" fmla="*/ 614249 h 968413"/>
                  <a:gd name="connsiteX17" fmla="*/ 221779 w 968414"/>
                  <a:gd name="connsiteY17" fmla="*/ 592906 h 968413"/>
                  <a:gd name="connsiteX18" fmla="*/ 187782 w 968414"/>
                  <a:gd name="connsiteY18" fmla="*/ 596720 h 968413"/>
                  <a:gd name="connsiteX19" fmla="*/ 1174 w 968414"/>
                  <a:gd name="connsiteY19" fmla="*/ 528002 h 968413"/>
                  <a:gd name="connsiteX20" fmla="*/ 0 w 968414"/>
                  <a:gd name="connsiteY20" fmla="*/ 524769 h 968413"/>
                  <a:gd name="connsiteX21" fmla="*/ 122660 w 968414"/>
                  <a:gd name="connsiteY21" fmla="*/ 513625 h 968413"/>
                  <a:gd name="connsiteX22" fmla="*/ 178212 w 968414"/>
                  <a:gd name="connsiteY22" fmla="*/ 484207 h 968413"/>
                  <a:gd name="connsiteX23" fmla="*/ 122660 w 968414"/>
                  <a:gd name="connsiteY23" fmla="*/ 454789 h 968413"/>
                  <a:gd name="connsiteX24" fmla="*/ 0 w 968414"/>
                  <a:gd name="connsiteY24" fmla="*/ 443645 h 968413"/>
                  <a:gd name="connsiteX25" fmla="*/ 1174 w 968414"/>
                  <a:gd name="connsiteY25" fmla="*/ 440412 h 968413"/>
                  <a:gd name="connsiteX26" fmla="*/ 187782 w 968414"/>
                  <a:gd name="connsiteY26" fmla="*/ 371694 h 968413"/>
                  <a:gd name="connsiteX27" fmla="*/ 221788 w 968414"/>
                  <a:gd name="connsiteY27" fmla="*/ 375508 h 968413"/>
                  <a:gd name="connsiteX28" fmla="*/ 195045 w 968414"/>
                  <a:gd name="connsiteY28" fmla="*/ 354159 h 968413"/>
                  <a:gd name="connsiteX29" fmla="*/ 111684 w 968414"/>
                  <a:gd name="connsiteY29" fmla="*/ 173616 h 968413"/>
                  <a:gd name="connsiteX30" fmla="*/ 113140 w 968414"/>
                  <a:gd name="connsiteY30" fmla="*/ 170500 h 968413"/>
                  <a:gd name="connsiteX31" fmla="*/ 207753 w 968414"/>
                  <a:gd name="connsiteY31" fmla="*/ 249353 h 968413"/>
                  <a:gd name="connsiteX32" fmla="*/ 267836 w 968414"/>
                  <a:gd name="connsiteY32" fmla="*/ 267833 h 968413"/>
                  <a:gd name="connsiteX33" fmla="*/ 249357 w 968414"/>
                  <a:gd name="connsiteY33" fmla="*/ 207750 h 968413"/>
                  <a:gd name="connsiteX34" fmla="*/ 170503 w 968414"/>
                  <a:gd name="connsiteY34" fmla="*/ 113136 h 968413"/>
                  <a:gd name="connsiteX35" fmla="*/ 173619 w 968414"/>
                  <a:gd name="connsiteY35" fmla="*/ 111680 h 968413"/>
                  <a:gd name="connsiteX36" fmla="*/ 354162 w 968414"/>
                  <a:gd name="connsiteY36" fmla="*/ 195041 h 968413"/>
                  <a:gd name="connsiteX37" fmla="*/ 375507 w 968414"/>
                  <a:gd name="connsiteY37" fmla="*/ 221779 h 968413"/>
                  <a:gd name="connsiteX38" fmla="*/ 371694 w 968414"/>
                  <a:gd name="connsiteY38" fmla="*/ 187782 h 968413"/>
                  <a:gd name="connsiteX39" fmla="*/ 440412 w 968414"/>
                  <a:gd name="connsiteY39" fmla="*/ 1174 h 968413"/>
                  <a:gd name="connsiteX40" fmla="*/ 443645 w 968414"/>
                  <a:gd name="connsiteY40" fmla="*/ 0 h 968413"/>
                  <a:gd name="connsiteX41" fmla="*/ 454789 w 968414"/>
                  <a:gd name="connsiteY41" fmla="*/ 122660 h 968413"/>
                  <a:gd name="connsiteX42" fmla="*/ 484207 w 968414"/>
                  <a:gd name="connsiteY42" fmla="*/ 178212 h 968413"/>
                  <a:gd name="connsiteX43" fmla="*/ 513625 w 968414"/>
                  <a:gd name="connsiteY43" fmla="*/ 122660 h 968413"/>
                  <a:gd name="connsiteX44" fmla="*/ 524769 w 968414"/>
                  <a:gd name="connsiteY44" fmla="*/ 0 h 968413"/>
                  <a:gd name="connsiteX45" fmla="*/ 528002 w 968414"/>
                  <a:gd name="connsiteY45" fmla="*/ 1174 h 968413"/>
                  <a:gd name="connsiteX46" fmla="*/ 596720 w 968414"/>
                  <a:gd name="connsiteY46" fmla="*/ 187782 h 968413"/>
                  <a:gd name="connsiteX47" fmla="*/ 592907 w 968414"/>
                  <a:gd name="connsiteY47" fmla="*/ 221779 h 968413"/>
                  <a:gd name="connsiteX48" fmla="*/ 614252 w 968414"/>
                  <a:gd name="connsiteY48" fmla="*/ 195041 h 968413"/>
                  <a:gd name="connsiteX49" fmla="*/ 794795 w 968414"/>
                  <a:gd name="connsiteY49" fmla="*/ 111680 h 968413"/>
                  <a:gd name="connsiteX50" fmla="*/ 797911 w 968414"/>
                  <a:gd name="connsiteY50" fmla="*/ 113136 h 968413"/>
                  <a:gd name="connsiteX51" fmla="*/ 719058 w 968414"/>
                  <a:gd name="connsiteY51" fmla="*/ 207750 h 968413"/>
                  <a:gd name="connsiteX52" fmla="*/ 700578 w 968414"/>
                  <a:gd name="connsiteY52" fmla="*/ 267833 h 968413"/>
                  <a:gd name="connsiteX53" fmla="*/ 760661 w 968414"/>
                  <a:gd name="connsiteY53" fmla="*/ 249353 h 968413"/>
                  <a:gd name="connsiteX54" fmla="*/ 855275 w 968414"/>
                  <a:gd name="connsiteY54" fmla="*/ 170500 h 968413"/>
                  <a:gd name="connsiteX55" fmla="*/ 856731 w 968414"/>
                  <a:gd name="connsiteY55" fmla="*/ 173616 h 968413"/>
                  <a:gd name="connsiteX56" fmla="*/ 773370 w 968414"/>
                  <a:gd name="connsiteY56" fmla="*/ 354159 h 968413"/>
                  <a:gd name="connsiteX57" fmla="*/ 746626 w 968414"/>
                  <a:gd name="connsiteY57" fmla="*/ 375508 h 968413"/>
                  <a:gd name="connsiteX58" fmla="*/ 780632 w 968414"/>
                  <a:gd name="connsiteY58" fmla="*/ 371694 h 968413"/>
                  <a:gd name="connsiteX59" fmla="*/ 967240 w 968414"/>
                  <a:gd name="connsiteY59" fmla="*/ 440412 h 968413"/>
                  <a:gd name="connsiteX60" fmla="*/ 968414 w 968414"/>
                  <a:gd name="connsiteY60" fmla="*/ 443645 h 968413"/>
                  <a:gd name="connsiteX61" fmla="*/ 845754 w 968414"/>
                  <a:gd name="connsiteY61" fmla="*/ 454789 h 968413"/>
                  <a:gd name="connsiteX62" fmla="*/ 790202 w 968414"/>
                  <a:gd name="connsiteY62" fmla="*/ 484207 h 968413"/>
                  <a:gd name="connsiteX63" fmla="*/ 845754 w 968414"/>
                  <a:gd name="connsiteY63" fmla="*/ 513625 h 968413"/>
                  <a:gd name="connsiteX64" fmla="*/ 968414 w 968414"/>
                  <a:gd name="connsiteY64" fmla="*/ 524769 h 968413"/>
                  <a:gd name="connsiteX65" fmla="*/ 967240 w 968414"/>
                  <a:gd name="connsiteY65" fmla="*/ 528002 h 968413"/>
                  <a:gd name="connsiteX66" fmla="*/ 780632 w 968414"/>
                  <a:gd name="connsiteY66" fmla="*/ 596720 h 968413"/>
                  <a:gd name="connsiteX67" fmla="*/ 746635 w 968414"/>
                  <a:gd name="connsiteY67" fmla="*/ 592906 h 968413"/>
                  <a:gd name="connsiteX68" fmla="*/ 773370 w 968414"/>
                  <a:gd name="connsiteY68" fmla="*/ 614249 h 968413"/>
                  <a:gd name="connsiteX69" fmla="*/ 856731 w 968414"/>
                  <a:gd name="connsiteY69" fmla="*/ 794791 h 968413"/>
                  <a:gd name="connsiteX70" fmla="*/ 855275 w 968414"/>
                  <a:gd name="connsiteY70" fmla="*/ 797908 h 968413"/>
                  <a:gd name="connsiteX71" fmla="*/ 760661 w 968414"/>
                  <a:gd name="connsiteY71" fmla="*/ 719054 h 968413"/>
                  <a:gd name="connsiteX72" fmla="*/ 700578 w 968414"/>
                  <a:gd name="connsiteY72" fmla="*/ 700574 h 968413"/>
                  <a:gd name="connsiteX73" fmla="*/ 719058 w 968414"/>
                  <a:gd name="connsiteY73" fmla="*/ 760657 h 968413"/>
                  <a:gd name="connsiteX74" fmla="*/ 797911 w 968414"/>
                  <a:gd name="connsiteY74" fmla="*/ 855271 h 968413"/>
                  <a:gd name="connsiteX75" fmla="*/ 794795 w 968414"/>
                  <a:gd name="connsiteY75" fmla="*/ 856727 h 968413"/>
                  <a:gd name="connsiteX76" fmla="*/ 614252 w 968414"/>
                  <a:gd name="connsiteY76" fmla="*/ 773366 h 968413"/>
                  <a:gd name="connsiteX77" fmla="*/ 592906 w 968414"/>
                  <a:gd name="connsiteY77" fmla="*/ 746627 h 968413"/>
                  <a:gd name="connsiteX78" fmla="*/ 596720 w 968414"/>
                  <a:gd name="connsiteY78" fmla="*/ 780631 h 968413"/>
                  <a:gd name="connsiteX79" fmla="*/ 528002 w 968414"/>
                  <a:gd name="connsiteY79" fmla="*/ 967239 h 968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</a:cxnLst>
                <a:rect l="l" t="t" r="r" b="b"/>
                <a:pathLst>
                  <a:path w="968414" h="968413">
                    <a:moveTo>
                      <a:pt x="524769" y="968413"/>
                    </a:moveTo>
                    <a:lnTo>
                      <a:pt x="513625" y="845753"/>
                    </a:lnTo>
                    <a:cubicBezTo>
                      <a:pt x="506096" y="811430"/>
                      <a:pt x="495695" y="790201"/>
                      <a:pt x="484207" y="790201"/>
                    </a:cubicBezTo>
                    <a:cubicBezTo>
                      <a:pt x="472719" y="790201"/>
                      <a:pt x="462318" y="811430"/>
                      <a:pt x="454789" y="845753"/>
                    </a:cubicBezTo>
                    <a:lnTo>
                      <a:pt x="443645" y="968413"/>
                    </a:lnTo>
                    <a:lnTo>
                      <a:pt x="440412" y="967239"/>
                    </a:lnTo>
                    <a:cubicBezTo>
                      <a:pt x="400029" y="936494"/>
                      <a:pt x="371694" y="864518"/>
                      <a:pt x="371694" y="780631"/>
                    </a:cubicBezTo>
                    <a:lnTo>
                      <a:pt x="375508" y="746627"/>
                    </a:lnTo>
                    <a:lnTo>
                      <a:pt x="354162" y="773366"/>
                    </a:lnTo>
                    <a:cubicBezTo>
                      <a:pt x="294845" y="832683"/>
                      <a:pt x="223914" y="863542"/>
                      <a:pt x="173619" y="856727"/>
                    </a:cubicBezTo>
                    <a:lnTo>
                      <a:pt x="170503" y="855271"/>
                    </a:lnTo>
                    <a:lnTo>
                      <a:pt x="249357" y="760657"/>
                    </a:lnTo>
                    <a:cubicBezTo>
                      <a:pt x="268303" y="731063"/>
                      <a:pt x="275959" y="708698"/>
                      <a:pt x="267836" y="700574"/>
                    </a:cubicBezTo>
                    <a:cubicBezTo>
                      <a:pt x="259713" y="692451"/>
                      <a:pt x="237347" y="700108"/>
                      <a:pt x="207753" y="719054"/>
                    </a:cubicBezTo>
                    <a:lnTo>
                      <a:pt x="113140" y="797908"/>
                    </a:lnTo>
                    <a:lnTo>
                      <a:pt x="111684" y="794791"/>
                    </a:lnTo>
                    <a:cubicBezTo>
                      <a:pt x="104869" y="744496"/>
                      <a:pt x="135727" y="673566"/>
                      <a:pt x="195045" y="614249"/>
                    </a:cubicBezTo>
                    <a:lnTo>
                      <a:pt x="221779" y="592906"/>
                    </a:lnTo>
                    <a:lnTo>
                      <a:pt x="187782" y="596720"/>
                    </a:lnTo>
                    <a:cubicBezTo>
                      <a:pt x="103896" y="596720"/>
                      <a:pt x="31920" y="568385"/>
                      <a:pt x="1174" y="528002"/>
                    </a:cubicBezTo>
                    <a:lnTo>
                      <a:pt x="0" y="524769"/>
                    </a:lnTo>
                    <a:lnTo>
                      <a:pt x="122660" y="513625"/>
                    </a:lnTo>
                    <a:cubicBezTo>
                      <a:pt x="156984" y="506096"/>
                      <a:pt x="178212" y="495695"/>
                      <a:pt x="178212" y="484207"/>
                    </a:cubicBezTo>
                    <a:cubicBezTo>
                      <a:pt x="178212" y="472719"/>
                      <a:pt x="156984" y="462318"/>
                      <a:pt x="122660" y="454789"/>
                    </a:cubicBezTo>
                    <a:lnTo>
                      <a:pt x="0" y="443645"/>
                    </a:lnTo>
                    <a:lnTo>
                      <a:pt x="1174" y="440412"/>
                    </a:lnTo>
                    <a:cubicBezTo>
                      <a:pt x="31920" y="400029"/>
                      <a:pt x="103896" y="371694"/>
                      <a:pt x="187782" y="371694"/>
                    </a:cubicBezTo>
                    <a:lnTo>
                      <a:pt x="221788" y="375508"/>
                    </a:lnTo>
                    <a:lnTo>
                      <a:pt x="195045" y="354159"/>
                    </a:lnTo>
                    <a:cubicBezTo>
                      <a:pt x="135727" y="294841"/>
                      <a:pt x="104869" y="223911"/>
                      <a:pt x="111684" y="173616"/>
                    </a:cubicBezTo>
                    <a:lnTo>
                      <a:pt x="113140" y="170500"/>
                    </a:lnTo>
                    <a:lnTo>
                      <a:pt x="207753" y="249353"/>
                    </a:lnTo>
                    <a:cubicBezTo>
                      <a:pt x="237347" y="268300"/>
                      <a:pt x="259713" y="275956"/>
                      <a:pt x="267836" y="267833"/>
                    </a:cubicBezTo>
                    <a:cubicBezTo>
                      <a:pt x="275959" y="259710"/>
                      <a:pt x="268303" y="237344"/>
                      <a:pt x="249357" y="207750"/>
                    </a:cubicBezTo>
                    <a:lnTo>
                      <a:pt x="170503" y="113136"/>
                    </a:lnTo>
                    <a:lnTo>
                      <a:pt x="173619" y="111680"/>
                    </a:lnTo>
                    <a:cubicBezTo>
                      <a:pt x="223914" y="104865"/>
                      <a:pt x="294845" y="135724"/>
                      <a:pt x="354162" y="195041"/>
                    </a:cubicBezTo>
                    <a:lnTo>
                      <a:pt x="375507" y="221779"/>
                    </a:lnTo>
                    <a:lnTo>
                      <a:pt x="371694" y="187782"/>
                    </a:lnTo>
                    <a:cubicBezTo>
                      <a:pt x="371694" y="103895"/>
                      <a:pt x="400029" y="31919"/>
                      <a:pt x="440412" y="1174"/>
                    </a:cubicBezTo>
                    <a:lnTo>
                      <a:pt x="443645" y="0"/>
                    </a:lnTo>
                    <a:lnTo>
                      <a:pt x="454789" y="122660"/>
                    </a:lnTo>
                    <a:cubicBezTo>
                      <a:pt x="462318" y="156983"/>
                      <a:pt x="472719" y="178212"/>
                      <a:pt x="484207" y="178212"/>
                    </a:cubicBezTo>
                    <a:cubicBezTo>
                      <a:pt x="495695" y="178212"/>
                      <a:pt x="506096" y="156983"/>
                      <a:pt x="513625" y="122660"/>
                    </a:cubicBezTo>
                    <a:lnTo>
                      <a:pt x="524769" y="0"/>
                    </a:lnTo>
                    <a:lnTo>
                      <a:pt x="528002" y="1174"/>
                    </a:lnTo>
                    <a:cubicBezTo>
                      <a:pt x="568385" y="31919"/>
                      <a:pt x="596720" y="103895"/>
                      <a:pt x="596720" y="187782"/>
                    </a:cubicBezTo>
                    <a:lnTo>
                      <a:pt x="592907" y="221779"/>
                    </a:lnTo>
                    <a:lnTo>
                      <a:pt x="614252" y="195041"/>
                    </a:lnTo>
                    <a:cubicBezTo>
                      <a:pt x="673569" y="135724"/>
                      <a:pt x="744500" y="104865"/>
                      <a:pt x="794795" y="111680"/>
                    </a:cubicBezTo>
                    <a:lnTo>
                      <a:pt x="797911" y="113136"/>
                    </a:lnTo>
                    <a:lnTo>
                      <a:pt x="719058" y="207750"/>
                    </a:lnTo>
                    <a:cubicBezTo>
                      <a:pt x="700111" y="237344"/>
                      <a:pt x="692455" y="259710"/>
                      <a:pt x="700578" y="267833"/>
                    </a:cubicBezTo>
                    <a:cubicBezTo>
                      <a:pt x="708701" y="275956"/>
                      <a:pt x="731067" y="268300"/>
                      <a:pt x="760661" y="249353"/>
                    </a:cubicBezTo>
                    <a:lnTo>
                      <a:pt x="855275" y="170500"/>
                    </a:lnTo>
                    <a:lnTo>
                      <a:pt x="856731" y="173616"/>
                    </a:lnTo>
                    <a:cubicBezTo>
                      <a:pt x="863546" y="223911"/>
                      <a:pt x="832687" y="294841"/>
                      <a:pt x="773370" y="354159"/>
                    </a:cubicBezTo>
                    <a:lnTo>
                      <a:pt x="746626" y="375508"/>
                    </a:lnTo>
                    <a:lnTo>
                      <a:pt x="780632" y="371694"/>
                    </a:lnTo>
                    <a:cubicBezTo>
                      <a:pt x="864519" y="371694"/>
                      <a:pt x="936495" y="400029"/>
                      <a:pt x="967240" y="440412"/>
                    </a:cubicBezTo>
                    <a:lnTo>
                      <a:pt x="968414" y="443645"/>
                    </a:lnTo>
                    <a:lnTo>
                      <a:pt x="845754" y="454789"/>
                    </a:lnTo>
                    <a:cubicBezTo>
                      <a:pt x="811431" y="462318"/>
                      <a:pt x="790202" y="472719"/>
                      <a:pt x="790202" y="484207"/>
                    </a:cubicBezTo>
                    <a:cubicBezTo>
                      <a:pt x="790202" y="495695"/>
                      <a:pt x="811431" y="506096"/>
                      <a:pt x="845754" y="513625"/>
                    </a:cubicBezTo>
                    <a:lnTo>
                      <a:pt x="968414" y="524769"/>
                    </a:lnTo>
                    <a:lnTo>
                      <a:pt x="967240" y="528002"/>
                    </a:lnTo>
                    <a:cubicBezTo>
                      <a:pt x="936495" y="568385"/>
                      <a:pt x="864519" y="596720"/>
                      <a:pt x="780632" y="596720"/>
                    </a:cubicBezTo>
                    <a:lnTo>
                      <a:pt x="746635" y="592906"/>
                    </a:lnTo>
                    <a:lnTo>
                      <a:pt x="773370" y="614249"/>
                    </a:lnTo>
                    <a:cubicBezTo>
                      <a:pt x="832687" y="673566"/>
                      <a:pt x="863546" y="744496"/>
                      <a:pt x="856731" y="794791"/>
                    </a:cubicBezTo>
                    <a:lnTo>
                      <a:pt x="855275" y="797908"/>
                    </a:lnTo>
                    <a:lnTo>
                      <a:pt x="760661" y="719054"/>
                    </a:lnTo>
                    <a:cubicBezTo>
                      <a:pt x="731067" y="700108"/>
                      <a:pt x="708701" y="692451"/>
                      <a:pt x="700578" y="700574"/>
                    </a:cubicBezTo>
                    <a:cubicBezTo>
                      <a:pt x="692455" y="708698"/>
                      <a:pt x="700111" y="731063"/>
                      <a:pt x="719058" y="760657"/>
                    </a:cubicBezTo>
                    <a:lnTo>
                      <a:pt x="797911" y="855271"/>
                    </a:lnTo>
                    <a:lnTo>
                      <a:pt x="794795" y="856727"/>
                    </a:lnTo>
                    <a:cubicBezTo>
                      <a:pt x="744500" y="863542"/>
                      <a:pt x="673569" y="832683"/>
                      <a:pt x="614252" y="773366"/>
                    </a:cubicBezTo>
                    <a:lnTo>
                      <a:pt x="592906" y="746627"/>
                    </a:lnTo>
                    <a:lnTo>
                      <a:pt x="596720" y="780631"/>
                    </a:lnTo>
                    <a:cubicBezTo>
                      <a:pt x="596720" y="864518"/>
                      <a:pt x="568385" y="936494"/>
                      <a:pt x="528002" y="967239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18" name="フリーフォーム: 図形 217">
                <a:extLst>
                  <a:ext uri="{FF2B5EF4-FFF2-40B4-BE49-F238E27FC236}">
                    <a16:creationId xmlns:a16="http://schemas.microsoft.com/office/drawing/2014/main" id="{5FFD88FD-6AE8-455D-AAD7-1321F7D3A29F}"/>
                  </a:ext>
                </a:extLst>
              </p:cNvPr>
              <p:cNvSpPr/>
              <p:nvPr/>
            </p:nvSpPr>
            <p:spPr bwMode="auto">
              <a:xfrm rot="10800000">
                <a:off x="6773681" y="4387851"/>
                <a:ext cx="303756" cy="303756"/>
              </a:xfrm>
              <a:custGeom>
                <a:avLst/>
                <a:gdLst>
                  <a:gd name="connsiteX0" fmla="*/ 524769 w 968414"/>
                  <a:gd name="connsiteY0" fmla="*/ 968413 h 968413"/>
                  <a:gd name="connsiteX1" fmla="*/ 513625 w 968414"/>
                  <a:gd name="connsiteY1" fmla="*/ 845753 h 968413"/>
                  <a:gd name="connsiteX2" fmla="*/ 484207 w 968414"/>
                  <a:gd name="connsiteY2" fmla="*/ 790201 h 968413"/>
                  <a:gd name="connsiteX3" fmla="*/ 454789 w 968414"/>
                  <a:gd name="connsiteY3" fmla="*/ 845753 h 968413"/>
                  <a:gd name="connsiteX4" fmla="*/ 443645 w 968414"/>
                  <a:gd name="connsiteY4" fmla="*/ 968413 h 968413"/>
                  <a:gd name="connsiteX5" fmla="*/ 440412 w 968414"/>
                  <a:gd name="connsiteY5" fmla="*/ 967239 h 968413"/>
                  <a:gd name="connsiteX6" fmla="*/ 371694 w 968414"/>
                  <a:gd name="connsiteY6" fmla="*/ 780631 h 968413"/>
                  <a:gd name="connsiteX7" fmla="*/ 375508 w 968414"/>
                  <a:gd name="connsiteY7" fmla="*/ 746627 h 968413"/>
                  <a:gd name="connsiteX8" fmla="*/ 354162 w 968414"/>
                  <a:gd name="connsiteY8" fmla="*/ 773366 h 968413"/>
                  <a:gd name="connsiteX9" fmla="*/ 173619 w 968414"/>
                  <a:gd name="connsiteY9" fmla="*/ 856727 h 968413"/>
                  <a:gd name="connsiteX10" fmla="*/ 170503 w 968414"/>
                  <a:gd name="connsiteY10" fmla="*/ 855271 h 968413"/>
                  <a:gd name="connsiteX11" fmla="*/ 249357 w 968414"/>
                  <a:gd name="connsiteY11" fmla="*/ 760657 h 968413"/>
                  <a:gd name="connsiteX12" fmla="*/ 267836 w 968414"/>
                  <a:gd name="connsiteY12" fmla="*/ 700574 h 968413"/>
                  <a:gd name="connsiteX13" fmla="*/ 207753 w 968414"/>
                  <a:gd name="connsiteY13" fmla="*/ 719054 h 968413"/>
                  <a:gd name="connsiteX14" fmla="*/ 113140 w 968414"/>
                  <a:gd name="connsiteY14" fmla="*/ 797908 h 968413"/>
                  <a:gd name="connsiteX15" fmla="*/ 111684 w 968414"/>
                  <a:gd name="connsiteY15" fmla="*/ 794791 h 968413"/>
                  <a:gd name="connsiteX16" fmla="*/ 195045 w 968414"/>
                  <a:gd name="connsiteY16" fmla="*/ 614249 h 968413"/>
                  <a:gd name="connsiteX17" fmla="*/ 221779 w 968414"/>
                  <a:gd name="connsiteY17" fmla="*/ 592906 h 968413"/>
                  <a:gd name="connsiteX18" fmla="*/ 187782 w 968414"/>
                  <a:gd name="connsiteY18" fmla="*/ 596720 h 968413"/>
                  <a:gd name="connsiteX19" fmla="*/ 1174 w 968414"/>
                  <a:gd name="connsiteY19" fmla="*/ 528002 h 968413"/>
                  <a:gd name="connsiteX20" fmla="*/ 0 w 968414"/>
                  <a:gd name="connsiteY20" fmla="*/ 524769 h 968413"/>
                  <a:gd name="connsiteX21" fmla="*/ 122660 w 968414"/>
                  <a:gd name="connsiteY21" fmla="*/ 513625 h 968413"/>
                  <a:gd name="connsiteX22" fmla="*/ 178212 w 968414"/>
                  <a:gd name="connsiteY22" fmla="*/ 484207 h 968413"/>
                  <a:gd name="connsiteX23" fmla="*/ 122660 w 968414"/>
                  <a:gd name="connsiteY23" fmla="*/ 454789 h 968413"/>
                  <a:gd name="connsiteX24" fmla="*/ 0 w 968414"/>
                  <a:gd name="connsiteY24" fmla="*/ 443645 h 968413"/>
                  <a:gd name="connsiteX25" fmla="*/ 1174 w 968414"/>
                  <a:gd name="connsiteY25" fmla="*/ 440412 h 968413"/>
                  <a:gd name="connsiteX26" fmla="*/ 187782 w 968414"/>
                  <a:gd name="connsiteY26" fmla="*/ 371694 h 968413"/>
                  <a:gd name="connsiteX27" fmla="*/ 221788 w 968414"/>
                  <a:gd name="connsiteY27" fmla="*/ 375508 h 968413"/>
                  <a:gd name="connsiteX28" fmla="*/ 195045 w 968414"/>
                  <a:gd name="connsiteY28" fmla="*/ 354159 h 968413"/>
                  <a:gd name="connsiteX29" fmla="*/ 111684 w 968414"/>
                  <a:gd name="connsiteY29" fmla="*/ 173616 h 968413"/>
                  <a:gd name="connsiteX30" fmla="*/ 113140 w 968414"/>
                  <a:gd name="connsiteY30" fmla="*/ 170500 h 968413"/>
                  <a:gd name="connsiteX31" fmla="*/ 207753 w 968414"/>
                  <a:gd name="connsiteY31" fmla="*/ 249353 h 968413"/>
                  <a:gd name="connsiteX32" fmla="*/ 267836 w 968414"/>
                  <a:gd name="connsiteY32" fmla="*/ 267833 h 968413"/>
                  <a:gd name="connsiteX33" fmla="*/ 249357 w 968414"/>
                  <a:gd name="connsiteY33" fmla="*/ 207750 h 968413"/>
                  <a:gd name="connsiteX34" fmla="*/ 170503 w 968414"/>
                  <a:gd name="connsiteY34" fmla="*/ 113136 h 968413"/>
                  <a:gd name="connsiteX35" fmla="*/ 173619 w 968414"/>
                  <a:gd name="connsiteY35" fmla="*/ 111680 h 968413"/>
                  <a:gd name="connsiteX36" fmla="*/ 354162 w 968414"/>
                  <a:gd name="connsiteY36" fmla="*/ 195041 h 968413"/>
                  <a:gd name="connsiteX37" fmla="*/ 375507 w 968414"/>
                  <a:gd name="connsiteY37" fmla="*/ 221779 h 968413"/>
                  <a:gd name="connsiteX38" fmla="*/ 371694 w 968414"/>
                  <a:gd name="connsiteY38" fmla="*/ 187782 h 968413"/>
                  <a:gd name="connsiteX39" fmla="*/ 440412 w 968414"/>
                  <a:gd name="connsiteY39" fmla="*/ 1174 h 968413"/>
                  <a:gd name="connsiteX40" fmla="*/ 443645 w 968414"/>
                  <a:gd name="connsiteY40" fmla="*/ 0 h 968413"/>
                  <a:gd name="connsiteX41" fmla="*/ 454789 w 968414"/>
                  <a:gd name="connsiteY41" fmla="*/ 122660 h 968413"/>
                  <a:gd name="connsiteX42" fmla="*/ 484207 w 968414"/>
                  <a:gd name="connsiteY42" fmla="*/ 178212 h 968413"/>
                  <a:gd name="connsiteX43" fmla="*/ 513625 w 968414"/>
                  <a:gd name="connsiteY43" fmla="*/ 122660 h 968413"/>
                  <a:gd name="connsiteX44" fmla="*/ 524769 w 968414"/>
                  <a:gd name="connsiteY44" fmla="*/ 0 h 968413"/>
                  <a:gd name="connsiteX45" fmla="*/ 528002 w 968414"/>
                  <a:gd name="connsiteY45" fmla="*/ 1174 h 968413"/>
                  <a:gd name="connsiteX46" fmla="*/ 596720 w 968414"/>
                  <a:gd name="connsiteY46" fmla="*/ 187782 h 968413"/>
                  <a:gd name="connsiteX47" fmla="*/ 592907 w 968414"/>
                  <a:gd name="connsiteY47" fmla="*/ 221779 h 968413"/>
                  <a:gd name="connsiteX48" fmla="*/ 614252 w 968414"/>
                  <a:gd name="connsiteY48" fmla="*/ 195041 h 968413"/>
                  <a:gd name="connsiteX49" fmla="*/ 794795 w 968414"/>
                  <a:gd name="connsiteY49" fmla="*/ 111680 h 968413"/>
                  <a:gd name="connsiteX50" fmla="*/ 797911 w 968414"/>
                  <a:gd name="connsiteY50" fmla="*/ 113136 h 968413"/>
                  <a:gd name="connsiteX51" fmla="*/ 719058 w 968414"/>
                  <a:gd name="connsiteY51" fmla="*/ 207750 h 968413"/>
                  <a:gd name="connsiteX52" fmla="*/ 700578 w 968414"/>
                  <a:gd name="connsiteY52" fmla="*/ 267833 h 968413"/>
                  <a:gd name="connsiteX53" fmla="*/ 760661 w 968414"/>
                  <a:gd name="connsiteY53" fmla="*/ 249353 h 968413"/>
                  <a:gd name="connsiteX54" fmla="*/ 855275 w 968414"/>
                  <a:gd name="connsiteY54" fmla="*/ 170500 h 968413"/>
                  <a:gd name="connsiteX55" fmla="*/ 856731 w 968414"/>
                  <a:gd name="connsiteY55" fmla="*/ 173616 h 968413"/>
                  <a:gd name="connsiteX56" fmla="*/ 773370 w 968414"/>
                  <a:gd name="connsiteY56" fmla="*/ 354159 h 968413"/>
                  <a:gd name="connsiteX57" fmla="*/ 746626 w 968414"/>
                  <a:gd name="connsiteY57" fmla="*/ 375508 h 968413"/>
                  <a:gd name="connsiteX58" fmla="*/ 780632 w 968414"/>
                  <a:gd name="connsiteY58" fmla="*/ 371694 h 968413"/>
                  <a:gd name="connsiteX59" fmla="*/ 967240 w 968414"/>
                  <a:gd name="connsiteY59" fmla="*/ 440412 h 968413"/>
                  <a:gd name="connsiteX60" fmla="*/ 968414 w 968414"/>
                  <a:gd name="connsiteY60" fmla="*/ 443645 h 968413"/>
                  <a:gd name="connsiteX61" fmla="*/ 845754 w 968414"/>
                  <a:gd name="connsiteY61" fmla="*/ 454789 h 968413"/>
                  <a:gd name="connsiteX62" fmla="*/ 790202 w 968414"/>
                  <a:gd name="connsiteY62" fmla="*/ 484207 h 968413"/>
                  <a:gd name="connsiteX63" fmla="*/ 845754 w 968414"/>
                  <a:gd name="connsiteY63" fmla="*/ 513625 h 968413"/>
                  <a:gd name="connsiteX64" fmla="*/ 968414 w 968414"/>
                  <a:gd name="connsiteY64" fmla="*/ 524769 h 968413"/>
                  <a:gd name="connsiteX65" fmla="*/ 967240 w 968414"/>
                  <a:gd name="connsiteY65" fmla="*/ 528002 h 968413"/>
                  <a:gd name="connsiteX66" fmla="*/ 780632 w 968414"/>
                  <a:gd name="connsiteY66" fmla="*/ 596720 h 968413"/>
                  <a:gd name="connsiteX67" fmla="*/ 746635 w 968414"/>
                  <a:gd name="connsiteY67" fmla="*/ 592906 h 968413"/>
                  <a:gd name="connsiteX68" fmla="*/ 773370 w 968414"/>
                  <a:gd name="connsiteY68" fmla="*/ 614249 h 968413"/>
                  <a:gd name="connsiteX69" fmla="*/ 856731 w 968414"/>
                  <a:gd name="connsiteY69" fmla="*/ 794791 h 968413"/>
                  <a:gd name="connsiteX70" fmla="*/ 855275 w 968414"/>
                  <a:gd name="connsiteY70" fmla="*/ 797908 h 968413"/>
                  <a:gd name="connsiteX71" fmla="*/ 760661 w 968414"/>
                  <a:gd name="connsiteY71" fmla="*/ 719054 h 968413"/>
                  <a:gd name="connsiteX72" fmla="*/ 700578 w 968414"/>
                  <a:gd name="connsiteY72" fmla="*/ 700574 h 968413"/>
                  <a:gd name="connsiteX73" fmla="*/ 719058 w 968414"/>
                  <a:gd name="connsiteY73" fmla="*/ 760657 h 968413"/>
                  <a:gd name="connsiteX74" fmla="*/ 797911 w 968414"/>
                  <a:gd name="connsiteY74" fmla="*/ 855271 h 968413"/>
                  <a:gd name="connsiteX75" fmla="*/ 794795 w 968414"/>
                  <a:gd name="connsiteY75" fmla="*/ 856727 h 968413"/>
                  <a:gd name="connsiteX76" fmla="*/ 614252 w 968414"/>
                  <a:gd name="connsiteY76" fmla="*/ 773366 h 968413"/>
                  <a:gd name="connsiteX77" fmla="*/ 592906 w 968414"/>
                  <a:gd name="connsiteY77" fmla="*/ 746627 h 968413"/>
                  <a:gd name="connsiteX78" fmla="*/ 596720 w 968414"/>
                  <a:gd name="connsiteY78" fmla="*/ 780631 h 968413"/>
                  <a:gd name="connsiteX79" fmla="*/ 528002 w 968414"/>
                  <a:gd name="connsiteY79" fmla="*/ 967239 h 968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</a:cxnLst>
                <a:rect l="l" t="t" r="r" b="b"/>
                <a:pathLst>
                  <a:path w="968414" h="968413">
                    <a:moveTo>
                      <a:pt x="524769" y="968413"/>
                    </a:moveTo>
                    <a:lnTo>
                      <a:pt x="513625" y="845753"/>
                    </a:lnTo>
                    <a:cubicBezTo>
                      <a:pt x="506096" y="811430"/>
                      <a:pt x="495695" y="790201"/>
                      <a:pt x="484207" y="790201"/>
                    </a:cubicBezTo>
                    <a:cubicBezTo>
                      <a:pt x="472719" y="790201"/>
                      <a:pt x="462318" y="811430"/>
                      <a:pt x="454789" y="845753"/>
                    </a:cubicBezTo>
                    <a:lnTo>
                      <a:pt x="443645" y="968413"/>
                    </a:lnTo>
                    <a:lnTo>
                      <a:pt x="440412" y="967239"/>
                    </a:lnTo>
                    <a:cubicBezTo>
                      <a:pt x="400029" y="936494"/>
                      <a:pt x="371694" y="864518"/>
                      <a:pt x="371694" y="780631"/>
                    </a:cubicBezTo>
                    <a:lnTo>
                      <a:pt x="375508" y="746627"/>
                    </a:lnTo>
                    <a:lnTo>
                      <a:pt x="354162" y="773366"/>
                    </a:lnTo>
                    <a:cubicBezTo>
                      <a:pt x="294845" y="832683"/>
                      <a:pt x="223914" y="863542"/>
                      <a:pt x="173619" y="856727"/>
                    </a:cubicBezTo>
                    <a:lnTo>
                      <a:pt x="170503" y="855271"/>
                    </a:lnTo>
                    <a:lnTo>
                      <a:pt x="249357" y="760657"/>
                    </a:lnTo>
                    <a:cubicBezTo>
                      <a:pt x="268303" y="731063"/>
                      <a:pt x="275959" y="708698"/>
                      <a:pt x="267836" y="700574"/>
                    </a:cubicBezTo>
                    <a:cubicBezTo>
                      <a:pt x="259713" y="692451"/>
                      <a:pt x="237347" y="700108"/>
                      <a:pt x="207753" y="719054"/>
                    </a:cubicBezTo>
                    <a:lnTo>
                      <a:pt x="113140" y="797908"/>
                    </a:lnTo>
                    <a:lnTo>
                      <a:pt x="111684" y="794791"/>
                    </a:lnTo>
                    <a:cubicBezTo>
                      <a:pt x="104869" y="744496"/>
                      <a:pt x="135727" y="673566"/>
                      <a:pt x="195045" y="614249"/>
                    </a:cubicBezTo>
                    <a:lnTo>
                      <a:pt x="221779" y="592906"/>
                    </a:lnTo>
                    <a:lnTo>
                      <a:pt x="187782" y="596720"/>
                    </a:lnTo>
                    <a:cubicBezTo>
                      <a:pt x="103896" y="596720"/>
                      <a:pt x="31920" y="568385"/>
                      <a:pt x="1174" y="528002"/>
                    </a:cubicBezTo>
                    <a:lnTo>
                      <a:pt x="0" y="524769"/>
                    </a:lnTo>
                    <a:lnTo>
                      <a:pt x="122660" y="513625"/>
                    </a:lnTo>
                    <a:cubicBezTo>
                      <a:pt x="156984" y="506096"/>
                      <a:pt x="178212" y="495695"/>
                      <a:pt x="178212" y="484207"/>
                    </a:cubicBezTo>
                    <a:cubicBezTo>
                      <a:pt x="178212" y="472719"/>
                      <a:pt x="156984" y="462318"/>
                      <a:pt x="122660" y="454789"/>
                    </a:cubicBezTo>
                    <a:lnTo>
                      <a:pt x="0" y="443645"/>
                    </a:lnTo>
                    <a:lnTo>
                      <a:pt x="1174" y="440412"/>
                    </a:lnTo>
                    <a:cubicBezTo>
                      <a:pt x="31920" y="400029"/>
                      <a:pt x="103896" y="371694"/>
                      <a:pt x="187782" y="371694"/>
                    </a:cubicBezTo>
                    <a:lnTo>
                      <a:pt x="221788" y="375508"/>
                    </a:lnTo>
                    <a:lnTo>
                      <a:pt x="195045" y="354159"/>
                    </a:lnTo>
                    <a:cubicBezTo>
                      <a:pt x="135727" y="294841"/>
                      <a:pt x="104869" y="223911"/>
                      <a:pt x="111684" y="173616"/>
                    </a:cubicBezTo>
                    <a:lnTo>
                      <a:pt x="113140" y="170500"/>
                    </a:lnTo>
                    <a:lnTo>
                      <a:pt x="207753" y="249353"/>
                    </a:lnTo>
                    <a:cubicBezTo>
                      <a:pt x="237347" y="268300"/>
                      <a:pt x="259713" y="275956"/>
                      <a:pt x="267836" y="267833"/>
                    </a:cubicBezTo>
                    <a:cubicBezTo>
                      <a:pt x="275959" y="259710"/>
                      <a:pt x="268303" y="237344"/>
                      <a:pt x="249357" y="207750"/>
                    </a:cubicBezTo>
                    <a:lnTo>
                      <a:pt x="170503" y="113136"/>
                    </a:lnTo>
                    <a:lnTo>
                      <a:pt x="173619" y="111680"/>
                    </a:lnTo>
                    <a:cubicBezTo>
                      <a:pt x="223914" y="104865"/>
                      <a:pt x="294845" y="135724"/>
                      <a:pt x="354162" y="195041"/>
                    </a:cubicBezTo>
                    <a:lnTo>
                      <a:pt x="375507" y="221779"/>
                    </a:lnTo>
                    <a:lnTo>
                      <a:pt x="371694" y="187782"/>
                    </a:lnTo>
                    <a:cubicBezTo>
                      <a:pt x="371694" y="103895"/>
                      <a:pt x="400029" y="31919"/>
                      <a:pt x="440412" y="1174"/>
                    </a:cubicBezTo>
                    <a:lnTo>
                      <a:pt x="443645" y="0"/>
                    </a:lnTo>
                    <a:lnTo>
                      <a:pt x="454789" y="122660"/>
                    </a:lnTo>
                    <a:cubicBezTo>
                      <a:pt x="462318" y="156983"/>
                      <a:pt x="472719" y="178212"/>
                      <a:pt x="484207" y="178212"/>
                    </a:cubicBezTo>
                    <a:cubicBezTo>
                      <a:pt x="495695" y="178212"/>
                      <a:pt x="506096" y="156983"/>
                      <a:pt x="513625" y="122660"/>
                    </a:cubicBezTo>
                    <a:lnTo>
                      <a:pt x="524769" y="0"/>
                    </a:lnTo>
                    <a:lnTo>
                      <a:pt x="528002" y="1174"/>
                    </a:lnTo>
                    <a:cubicBezTo>
                      <a:pt x="568385" y="31919"/>
                      <a:pt x="596720" y="103895"/>
                      <a:pt x="596720" y="187782"/>
                    </a:cubicBezTo>
                    <a:lnTo>
                      <a:pt x="592907" y="221779"/>
                    </a:lnTo>
                    <a:lnTo>
                      <a:pt x="614252" y="195041"/>
                    </a:lnTo>
                    <a:cubicBezTo>
                      <a:pt x="673569" y="135724"/>
                      <a:pt x="744500" y="104865"/>
                      <a:pt x="794795" y="111680"/>
                    </a:cubicBezTo>
                    <a:lnTo>
                      <a:pt x="797911" y="113136"/>
                    </a:lnTo>
                    <a:lnTo>
                      <a:pt x="719058" y="207750"/>
                    </a:lnTo>
                    <a:cubicBezTo>
                      <a:pt x="700111" y="237344"/>
                      <a:pt x="692455" y="259710"/>
                      <a:pt x="700578" y="267833"/>
                    </a:cubicBezTo>
                    <a:cubicBezTo>
                      <a:pt x="708701" y="275956"/>
                      <a:pt x="731067" y="268300"/>
                      <a:pt x="760661" y="249353"/>
                    </a:cubicBezTo>
                    <a:lnTo>
                      <a:pt x="855275" y="170500"/>
                    </a:lnTo>
                    <a:lnTo>
                      <a:pt x="856731" y="173616"/>
                    </a:lnTo>
                    <a:cubicBezTo>
                      <a:pt x="863546" y="223911"/>
                      <a:pt x="832687" y="294841"/>
                      <a:pt x="773370" y="354159"/>
                    </a:cubicBezTo>
                    <a:lnTo>
                      <a:pt x="746626" y="375508"/>
                    </a:lnTo>
                    <a:lnTo>
                      <a:pt x="780632" y="371694"/>
                    </a:lnTo>
                    <a:cubicBezTo>
                      <a:pt x="864519" y="371694"/>
                      <a:pt x="936495" y="400029"/>
                      <a:pt x="967240" y="440412"/>
                    </a:cubicBezTo>
                    <a:lnTo>
                      <a:pt x="968414" y="443645"/>
                    </a:lnTo>
                    <a:lnTo>
                      <a:pt x="845754" y="454789"/>
                    </a:lnTo>
                    <a:cubicBezTo>
                      <a:pt x="811431" y="462318"/>
                      <a:pt x="790202" y="472719"/>
                      <a:pt x="790202" y="484207"/>
                    </a:cubicBezTo>
                    <a:cubicBezTo>
                      <a:pt x="790202" y="495695"/>
                      <a:pt x="811431" y="506096"/>
                      <a:pt x="845754" y="513625"/>
                    </a:cubicBezTo>
                    <a:lnTo>
                      <a:pt x="968414" y="524769"/>
                    </a:lnTo>
                    <a:lnTo>
                      <a:pt x="967240" y="528002"/>
                    </a:lnTo>
                    <a:cubicBezTo>
                      <a:pt x="936495" y="568385"/>
                      <a:pt x="864519" y="596720"/>
                      <a:pt x="780632" y="596720"/>
                    </a:cubicBezTo>
                    <a:lnTo>
                      <a:pt x="746635" y="592906"/>
                    </a:lnTo>
                    <a:lnTo>
                      <a:pt x="773370" y="614249"/>
                    </a:lnTo>
                    <a:cubicBezTo>
                      <a:pt x="832687" y="673566"/>
                      <a:pt x="863546" y="744496"/>
                      <a:pt x="856731" y="794791"/>
                    </a:cubicBezTo>
                    <a:lnTo>
                      <a:pt x="855275" y="797908"/>
                    </a:lnTo>
                    <a:lnTo>
                      <a:pt x="760661" y="719054"/>
                    </a:lnTo>
                    <a:cubicBezTo>
                      <a:pt x="731067" y="700108"/>
                      <a:pt x="708701" y="692451"/>
                      <a:pt x="700578" y="700574"/>
                    </a:cubicBezTo>
                    <a:cubicBezTo>
                      <a:pt x="692455" y="708698"/>
                      <a:pt x="700111" y="731063"/>
                      <a:pt x="719058" y="760657"/>
                    </a:cubicBezTo>
                    <a:lnTo>
                      <a:pt x="797911" y="855271"/>
                    </a:lnTo>
                    <a:lnTo>
                      <a:pt x="794795" y="856727"/>
                    </a:lnTo>
                    <a:cubicBezTo>
                      <a:pt x="744500" y="863542"/>
                      <a:pt x="673569" y="832683"/>
                      <a:pt x="614252" y="773366"/>
                    </a:cubicBezTo>
                    <a:lnTo>
                      <a:pt x="592906" y="746627"/>
                    </a:lnTo>
                    <a:lnTo>
                      <a:pt x="596720" y="780631"/>
                    </a:lnTo>
                    <a:cubicBezTo>
                      <a:pt x="596720" y="864518"/>
                      <a:pt x="568385" y="936494"/>
                      <a:pt x="528002" y="967239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sp>
          <p:nvSpPr>
            <p:cNvPr id="159" name="&quot;禁止&quot;マーク 158">
              <a:extLst>
                <a:ext uri="{FF2B5EF4-FFF2-40B4-BE49-F238E27FC236}">
                  <a16:creationId xmlns:a16="http://schemas.microsoft.com/office/drawing/2014/main" id="{293D3911-44BA-4CCF-8B61-583F53093EC3}"/>
                </a:ext>
              </a:extLst>
            </p:cNvPr>
            <p:cNvSpPr/>
            <p:nvPr/>
          </p:nvSpPr>
          <p:spPr bwMode="auto">
            <a:xfrm>
              <a:off x="6740756" y="3933543"/>
              <a:ext cx="2351953" cy="2351949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249" name="グループ化 248">
            <a:extLst>
              <a:ext uri="{FF2B5EF4-FFF2-40B4-BE49-F238E27FC236}">
                <a16:creationId xmlns:a16="http://schemas.microsoft.com/office/drawing/2014/main" id="{C6B494C2-6964-4A3C-9248-6CDD6EEAAC77}"/>
              </a:ext>
            </a:extLst>
          </p:cNvPr>
          <p:cNvGrpSpPr/>
          <p:nvPr/>
        </p:nvGrpSpPr>
        <p:grpSpPr>
          <a:xfrm>
            <a:off x="3733960" y="3877601"/>
            <a:ext cx="2462461" cy="2462457"/>
            <a:chOff x="3733960" y="3877601"/>
            <a:chExt cx="2462461" cy="2462457"/>
          </a:xfrm>
        </p:grpSpPr>
        <p:grpSp>
          <p:nvGrpSpPr>
            <p:cNvPr id="161" name="グループ化 160">
              <a:extLst>
                <a:ext uri="{FF2B5EF4-FFF2-40B4-BE49-F238E27FC236}">
                  <a16:creationId xmlns:a16="http://schemas.microsoft.com/office/drawing/2014/main" id="{9FB986EE-FACD-4F98-8D86-F52C0A13DDB9}"/>
                </a:ext>
              </a:extLst>
            </p:cNvPr>
            <p:cNvGrpSpPr/>
            <p:nvPr/>
          </p:nvGrpSpPr>
          <p:grpSpPr>
            <a:xfrm>
              <a:off x="3733960" y="3877601"/>
              <a:ext cx="2462461" cy="2462457"/>
              <a:chOff x="2857122" y="3843765"/>
              <a:chExt cx="1629386" cy="1629384"/>
            </a:xfrm>
          </p:grpSpPr>
          <p:grpSp>
            <p:nvGrpSpPr>
              <p:cNvPr id="162" name="グループ化 161">
                <a:extLst>
                  <a:ext uri="{FF2B5EF4-FFF2-40B4-BE49-F238E27FC236}">
                    <a16:creationId xmlns:a16="http://schemas.microsoft.com/office/drawing/2014/main" id="{DBA13B3B-ED94-4061-BC37-7426C3115B32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164" name="楕円 163">
                  <a:extLst>
                    <a:ext uri="{FF2B5EF4-FFF2-40B4-BE49-F238E27FC236}">
                      <a16:creationId xmlns:a16="http://schemas.microsoft.com/office/drawing/2014/main" id="{0461444D-95BD-4875-A889-CCB981ECDBA3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" name="楕円 164">
                  <a:extLst>
                    <a:ext uri="{FF2B5EF4-FFF2-40B4-BE49-F238E27FC236}">
                      <a16:creationId xmlns:a16="http://schemas.microsoft.com/office/drawing/2014/main" id="{B1C3DCBF-3110-4C1D-BD9C-351841DC22BD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163" name="&quot;禁止&quot;マーク 162">
                <a:extLst>
                  <a:ext uri="{FF2B5EF4-FFF2-40B4-BE49-F238E27FC236}">
                    <a16:creationId xmlns:a16="http://schemas.microsoft.com/office/drawing/2014/main" id="{C64D41E3-6352-4B96-AE78-FDC50DBE9C12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40" name="グループ化 239">
              <a:extLst>
                <a:ext uri="{FF2B5EF4-FFF2-40B4-BE49-F238E27FC236}">
                  <a16:creationId xmlns:a16="http://schemas.microsoft.com/office/drawing/2014/main" id="{9B3AC887-0630-49D7-9A2D-866A757DDB59}"/>
                </a:ext>
              </a:extLst>
            </p:cNvPr>
            <p:cNvGrpSpPr/>
            <p:nvPr/>
          </p:nvGrpSpPr>
          <p:grpSpPr>
            <a:xfrm>
              <a:off x="4420774" y="4362449"/>
              <a:ext cx="1078326" cy="1517653"/>
              <a:chOff x="4420774" y="4362449"/>
              <a:chExt cx="1078326" cy="1517653"/>
            </a:xfrm>
          </p:grpSpPr>
          <p:grpSp>
            <p:nvGrpSpPr>
              <p:cNvPr id="233" name="グループ化 232">
                <a:extLst>
                  <a:ext uri="{FF2B5EF4-FFF2-40B4-BE49-F238E27FC236}">
                    <a16:creationId xmlns:a16="http://schemas.microsoft.com/office/drawing/2014/main" id="{C9489F5E-CDEF-4596-B630-32EF982C9646}"/>
                  </a:ext>
                </a:extLst>
              </p:cNvPr>
              <p:cNvGrpSpPr/>
              <p:nvPr/>
            </p:nvGrpSpPr>
            <p:grpSpPr>
              <a:xfrm>
                <a:off x="4420774" y="4362449"/>
                <a:ext cx="1078326" cy="1517653"/>
                <a:chOff x="8711252" y="3125615"/>
                <a:chExt cx="764932" cy="1009611"/>
              </a:xfrm>
            </p:grpSpPr>
            <p:sp>
              <p:nvSpPr>
                <p:cNvPr id="234" name="四角形: 角を丸くする 233">
                  <a:extLst>
                    <a:ext uri="{FF2B5EF4-FFF2-40B4-BE49-F238E27FC236}">
                      <a16:creationId xmlns:a16="http://schemas.microsoft.com/office/drawing/2014/main" id="{F0C0B227-FC3B-4511-B13C-6D953C42203A}"/>
                    </a:ext>
                  </a:extLst>
                </p:cNvPr>
                <p:cNvSpPr/>
                <p:nvPr/>
              </p:nvSpPr>
              <p:spPr bwMode="auto">
                <a:xfrm>
                  <a:off x="8711252" y="3166596"/>
                  <a:ext cx="764932" cy="911449"/>
                </a:xfrm>
                <a:prstGeom prst="roundRect">
                  <a:avLst>
                    <a:gd name="adj" fmla="val 7737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35" name="四角形: 角を丸くする 234">
                  <a:extLst>
                    <a:ext uri="{FF2B5EF4-FFF2-40B4-BE49-F238E27FC236}">
                      <a16:creationId xmlns:a16="http://schemas.microsoft.com/office/drawing/2014/main" id="{7F21BD6A-FAC7-4078-9D8B-C38EC0997900}"/>
                    </a:ext>
                  </a:extLst>
                </p:cNvPr>
                <p:cNvSpPr/>
                <p:nvPr/>
              </p:nvSpPr>
              <p:spPr bwMode="auto">
                <a:xfrm>
                  <a:off x="8711252" y="3125615"/>
                  <a:ext cx="764932" cy="51622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36" name="四角形: 角を丸くする 235">
                  <a:extLst>
                    <a:ext uri="{FF2B5EF4-FFF2-40B4-BE49-F238E27FC236}">
                      <a16:creationId xmlns:a16="http://schemas.microsoft.com/office/drawing/2014/main" id="{F756CFC7-2EFD-489F-B821-07D9BB0E92E8}"/>
                    </a:ext>
                  </a:extLst>
                </p:cNvPr>
                <p:cNvSpPr/>
                <p:nvPr/>
              </p:nvSpPr>
              <p:spPr bwMode="auto">
                <a:xfrm>
                  <a:off x="8711252" y="4075250"/>
                  <a:ext cx="764932" cy="59976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38" name="楕円 237">
                <a:extLst>
                  <a:ext uri="{FF2B5EF4-FFF2-40B4-BE49-F238E27FC236}">
                    <a16:creationId xmlns:a16="http://schemas.microsoft.com/office/drawing/2014/main" id="{0E8C51AB-91B7-42C6-9EAC-2EAF1D7150AD}"/>
                  </a:ext>
                </a:extLst>
              </p:cNvPr>
              <p:cNvSpPr/>
              <p:nvPr/>
            </p:nvSpPr>
            <p:spPr>
              <a:xfrm>
                <a:off x="4481099" y="4572001"/>
                <a:ext cx="957676" cy="1116372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9" name="テキスト ボックス 238">
                <a:extLst>
                  <a:ext uri="{FF2B5EF4-FFF2-40B4-BE49-F238E27FC236}">
                    <a16:creationId xmlns:a16="http://schemas.microsoft.com/office/drawing/2014/main" id="{C5415510-F0B2-42FE-90B2-AA8A0442F459}"/>
                  </a:ext>
                </a:extLst>
              </p:cNvPr>
              <p:cNvSpPr txBox="1"/>
              <p:nvPr/>
            </p:nvSpPr>
            <p:spPr>
              <a:xfrm>
                <a:off x="4541426" y="4756150"/>
                <a:ext cx="837024" cy="751724"/>
              </a:xfrm>
              <a:prstGeom prst="rect">
                <a:avLst/>
              </a:prstGeom>
              <a:noFill/>
              <a:ln w="38100">
                <a:noFill/>
              </a:ln>
            </p:spPr>
            <p:txBody>
              <a:bodyPr vert="horz" wrap="none" rtlCol="0" anchor="b">
                <a:prstTxWarp prst="textPlain">
                  <a:avLst/>
                </a:prstTxWarp>
                <a:spAutoFit/>
              </a:bodyPr>
              <a:lstStyle>
                <a:defPPr>
                  <a:defRPr lang="ja-JP"/>
                </a:defPPr>
                <a:lvl1pPr algn="ctr">
                  <a:defRPr sz="21600" b="1" spc="50">
                    <a:ln w="38100">
                      <a:solidFill>
                        <a:schemeClr val="tx1"/>
                      </a:solidFill>
                    </a:ln>
                    <a:solidFill>
                      <a:srgbClr val="FF0000"/>
                    </a:solidFill>
                    <a:effectLst>
                      <a:outerShdw blurRad="12700" dist="63500" dir="19200000" algn="tl" rotWithShape="0">
                        <a:prstClr val="black"/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defRPr>
                </a:lvl1pPr>
              </a:lstStyle>
              <a:p>
                <a:r>
                  <a:rPr lang="ja-JP" altLang="en-US" sz="8800" dirty="0">
                    <a:ln w="38100">
                      <a:noFill/>
                    </a:ln>
                    <a:solidFill>
                      <a:schemeClr val="bg1"/>
                    </a:solidFill>
                    <a:effectLst/>
                  </a:rPr>
                  <a:t>酒</a:t>
                </a:r>
              </a:p>
            </p:txBody>
          </p:sp>
        </p:grpSp>
        <p:sp>
          <p:nvSpPr>
            <p:cNvPr id="241" name="&quot;禁止&quot;マーク 240">
              <a:extLst>
                <a:ext uri="{FF2B5EF4-FFF2-40B4-BE49-F238E27FC236}">
                  <a16:creationId xmlns:a16="http://schemas.microsoft.com/office/drawing/2014/main" id="{83891F52-E75D-4FB7-8E6B-7703496C0221}"/>
                </a:ext>
              </a:extLst>
            </p:cNvPr>
            <p:cNvSpPr/>
            <p:nvPr/>
          </p:nvSpPr>
          <p:spPr bwMode="auto">
            <a:xfrm>
              <a:off x="3789212" y="3933543"/>
              <a:ext cx="2351953" cy="2351949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250" name="グループ化 249">
            <a:extLst>
              <a:ext uri="{FF2B5EF4-FFF2-40B4-BE49-F238E27FC236}">
                <a16:creationId xmlns:a16="http://schemas.microsoft.com/office/drawing/2014/main" id="{7B7AD180-CB61-42CE-A895-B902F372A65B}"/>
              </a:ext>
            </a:extLst>
          </p:cNvPr>
          <p:cNvGrpSpPr/>
          <p:nvPr/>
        </p:nvGrpSpPr>
        <p:grpSpPr>
          <a:xfrm>
            <a:off x="805565" y="3877601"/>
            <a:ext cx="2462461" cy="2462457"/>
            <a:chOff x="805565" y="3877601"/>
            <a:chExt cx="2462461" cy="2462457"/>
          </a:xfrm>
        </p:grpSpPr>
        <p:grpSp>
          <p:nvGrpSpPr>
            <p:cNvPr id="167" name="グループ化 166">
              <a:extLst>
                <a:ext uri="{FF2B5EF4-FFF2-40B4-BE49-F238E27FC236}">
                  <a16:creationId xmlns:a16="http://schemas.microsoft.com/office/drawing/2014/main" id="{3955FEA5-1D4B-4406-893F-B70034DABBF2}"/>
                </a:ext>
              </a:extLst>
            </p:cNvPr>
            <p:cNvGrpSpPr/>
            <p:nvPr/>
          </p:nvGrpSpPr>
          <p:grpSpPr>
            <a:xfrm>
              <a:off x="805565" y="3877601"/>
              <a:ext cx="2462461" cy="2462457"/>
              <a:chOff x="2857122" y="3843765"/>
              <a:chExt cx="1629386" cy="1629384"/>
            </a:xfrm>
          </p:grpSpPr>
          <p:grpSp>
            <p:nvGrpSpPr>
              <p:cNvPr id="168" name="グループ化 167">
                <a:extLst>
                  <a:ext uri="{FF2B5EF4-FFF2-40B4-BE49-F238E27FC236}">
                    <a16:creationId xmlns:a16="http://schemas.microsoft.com/office/drawing/2014/main" id="{738C9755-BE7E-433B-B787-7DC3FE1EFA84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170" name="楕円 169">
                  <a:extLst>
                    <a:ext uri="{FF2B5EF4-FFF2-40B4-BE49-F238E27FC236}">
                      <a16:creationId xmlns:a16="http://schemas.microsoft.com/office/drawing/2014/main" id="{E32FD408-3FCC-4A44-83BE-9BB29A690F95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1" name="楕円 170">
                  <a:extLst>
                    <a:ext uri="{FF2B5EF4-FFF2-40B4-BE49-F238E27FC236}">
                      <a16:creationId xmlns:a16="http://schemas.microsoft.com/office/drawing/2014/main" id="{7ED17ADF-8971-43E9-8AF6-9EC22FE8D499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169" name="&quot;禁止&quot;マーク 168">
                <a:extLst>
                  <a:ext uri="{FF2B5EF4-FFF2-40B4-BE49-F238E27FC236}">
                    <a16:creationId xmlns:a16="http://schemas.microsoft.com/office/drawing/2014/main" id="{763E1EFC-7F9F-4271-B224-18B3DC5E77D8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243" name="グループ化 242">
              <a:extLst>
                <a:ext uri="{FF2B5EF4-FFF2-40B4-BE49-F238E27FC236}">
                  <a16:creationId xmlns:a16="http://schemas.microsoft.com/office/drawing/2014/main" id="{95F3999D-E05F-46D3-BD13-A8B00E24C0D5}"/>
                </a:ext>
              </a:extLst>
            </p:cNvPr>
            <p:cNvGrpSpPr/>
            <p:nvPr/>
          </p:nvGrpSpPr>
          <p:grpSpPr>
            <a:xfrm>
              <a:off x="1232967" y="4368800"/>
              <a:ext cx="1376883" cy="1528505"/>
              <a:chOff x="1232967" y="4368800"/>
              <a:chExt cx="1376883" cy="1528505"/>
            </a:xfrm>
          </p:grpSpPr>
          <p:grpSp>
            <p:nvGrpSpPr>
              <p:cNvPr id="178" name="グループ化 177">
                <a:extLst>
                  <a:ext uri="{FF2B5EF4-FFF2-40B4-BE49-F238E27FC236}">
                    <a16:creationId xmlns:a16="http://schemas.microsoft.com/office/drawing/2014/main" id="{55D75F3E-566E-4805-8E0A-B944DDD9F54B}"/>
                  </a:ext>
                </a:extLst>
              </p:cNvPr>
              <p:cNvGrpSpPr/>
              <p:nvPr/>
            </p:nvGrpSpPr>
            <p:grpSpPr>
              <a:xfrm>
                <a:off x="1232967" y="4455567"/>
                <a:ext cx="1334561" cy="1441738"/>
                <a:chOff x="2609121" y="3194915"/>
                <a:chExt cx="1439584" cy="1555195"/>
              </a:xfrm>
              <a:solidFill>
                <a:schemeClr val="bg1">
                  <a:lumMod val="95000"/>
                </a:schemeClr>
              </a:solidFill>
            </p:grpSpPr>
            <p:sp>
              <p:nvSpPr>
                <p:cNvPr id="188" name="円: 塗りつぶしなし 187">
                  <a:extLst>
                    <a:ext uri="{FF2B5EF4-FFF2-40B4-BE49-F238E27FC236}">
                      <a16:creationId xmlns:a16="http://schemas.microsoft.com/office/drawing/2014/main" id="{15C36DAF-A088-405A-AF5C-AE60078AC029}"/>
                    </a:ext>
                  </a:extLst>
                </p:cNvPr>
                <p:cNvSpPr/>
                <p:nvPr/>
              </p:nvSpPr>
              <p:spPr bwMode="auto">
                <a:xfrm>
                  <a:off x="2609121" y="3429000"/>
                  <a:ext cx="999318" cy="999318"/>
                </a:xfrm>
                <a:prstGeom prst="donut">
                  <a:avLst>
                    <a:gd name="adj" fmla="val 13628"/>
                  </a:avLst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9" name="四角形: 上の 2 つの角を丸める 188">
                  <a:extLst>
                    <a:ext uri="{FF2B5EF4-FFF2-40B4-BE49-F238E27FC236}">
                      <a16:creationId xmlns:a16="http://schemas.microsoft.com/office/drawing/2014/main" id="{75B8B7E5-D99C-4BBA-A172-1365134562FB}"/>
                    </a:ext>
                  </a:extLst>
                </p:cNvPr>
                <p:cNvSpPr/>
                <p:nvPr/>
              </p:nvSpPr>
              <p:spPr bwMode="auto">
                <a:xfrm rot="10800000">
                  <a:off x="3058595" y="3203975"/>
                  <a:ext cx="990110" cy="1462506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FFC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0" name="四角形: 上の 2 つの角を丸める 189">
                  <a:extLst>
                    <a:ext uri="{FF2B5EF4-FFF2-40B4-BE49-F238E27FC236}">
                      <a16:creationId xmlns:a16="http://schemas.microsoft.com/office/drawing/2014/main" id="{F1AB2381-03C6-4939-9313-BFF85B52B42A}"/>
                    </a:ext>
                  </a:extLst>
                </p:cNvPr>
                <p:cNvSpPr/>
                <p:nvPr/>
              </p:nvSpPr>
              <p:spPr bwMode="auto">
                <a:xfrm rot="10800000">
                  <a:off x="3058595" y="3194915"/>
                  <a:ext cx="990110" cy="233760"/>
                </a:xfrm>
                <a:prstGeom prst="round2SameRect">
                  <a:avLst>
                    <a:gd name="adj1" fmla="val 5123"/>
                    <a:gd name="adj2" fmla="val 0"/>
                  </a:avLst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1" name="フリーフォーム: 図形 190">
                  <a:extLst>
                    <a:ext uri="{FF2B5EF4-FFF2-40B4-BE49-F238E27FC236}">
                      <a16:creationId xmlns:a16="http://schemas.microsoft.com/office/drawing/2014/main" id="{7E5D0960-B464-4EC9-B5B6-FA8D6994B372}"/>
                    </a:ext>
                  </a:extLst>
                </p:cNvPr>
                <p:cNvSpPr/>
                <p:nvPr/>
              </p:nvSpPr>
              <p:spPr bwMode="auto">
                <a:xfrm rot="10800000">
                  <a:off x="3060539" y="4662403"/>
                  <a:ext cx="982974" cy="87707"/>
                </a:xfrm>
                <a:custGeom>
                  <a:avLst/>
                  <a:gdLst>
                    <a:gd name="connsiteX0" fmla="*/ 982974 w 982974"/>
                    <a:gd name="connsiteY0" fmla="*/ 34638 h 34638"/>
                    <a:gd name="connsiteX1" fmla="*/ 0 w 982974"/>
                    <a:gd name="connsiteY1" fmla="*/ 34638 h 34638"/>
                    <a:gd name="connsiteX2" fmla="*/ 543 w 982974"/>
                    <a:gd name="connsiteY2" fmla="*/ 31947 h 34638"/>
                    <a:gd name="connsiteX3" fmla="*/ 48740 w 982974"/>
                    <a:gd name="connsiteY3" fmla="*/ 0 h 34638"/>
                    <a:gd name="connsiteX4" fmla="*/ 934234 w 982974"/>
                    <a:gd name="connsiteY4" fmla="*/ 0 h 34638"/>
                    <a:gd name="connsiteX5" fmla="*/ 982431 w 982974"/>
                    <a:gd name="connsiteY5" fmla="*/ 31947 h 34638"/>
                    <a:gd name="connsiteX6" fmla="*/ 982974 w 982974"/>
                    <a:gd name="connsiteY6" fmla="*/ 34638 h 3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82974" h="34638">
                      <a:moveTo>
                        <a:pt x="982974" y="34638"/>
                      </a:moveTo>
                      <a:lnTo>
                        <a:pt x="0" y="34638"/>
                      </a:lnTo>
                      <a:lnTo>
                        <a:pt x="543" y="31947"/>
                      </a:lnTo>
                      <a:cubicBezTo>
                        <a:pt x="8484" y="13173"/>
                        <a:pt x="27073" y="0"/>
                        <a:pt x="48740" y="0"/>
                      </a:cubicBezTo>
                      <a:lnTo>
                        <a:pt x="934234" y="0"/>
                      </a:lnTo>
                      <a:cubicBezTo>
                        <a:pt x="955901" y="0"/>
                        <a:pt x="974491" y="13173"/>
                        <a:pt x="982431" y="31947"/>
                      </a:cubicBezTo>
                      <a:lnTo>
                        <a:pt x="982974" y="34638"/>
                      </a:ln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2" name="楕円 191">
                  <a:extLst>
                    <a:ext uri="{FF2B5EF4-FFF2-40B4-BE49-F238E27FC236}">
                      <a16:creationId xmlns:a16="http://schemas.microsoft.com/office/drawing/2014/main" id="{58DFA1F5-CF73-4975-B6D5-B77EF2BB0F0E}"/>
                    </a:ext>
                  </a:extLst>
                </p:cNvPr>
                <p:cNvSpPr/>
                <p:nvPr/>
              </p:nvSpPr>
              <p:spPr bwMode="auto">
                <a:xfrm>
                  <a:off x="3818413" y="3651404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3" name="楕円 192">
                  <a:extLst>
                    <a:ext uri="{FF2B5EF4-FFF2-40B4-BE49-F238E27FC236}">
                      <a16:creationId xmlns:a16="http://schemas.microsoft.com/office/drawing/2014/main" id="{D763731A-D596-4040-BD92-4CA8C673F226}"/>
                    </a:ext>
                  </a:extLst>
                </p:cNvPr>
                <p:cNvSpPr/>
                <p:nvPr/>
              </p:nvSpPr>
              <p:spPr bwMode="auto">
                <a:xfrm>
                  <a:off x="3508646" y="3795769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4" name="楕円 193">
                  <a:extLst>
                    <a:ext uri="{FF2B5EF4-FFF2-40B4-BE49-F238E27FC236}">
                      <a16:creationId xmlns:a16="http://schemas.microsoft.com/office/drawing/2014/main" id="{4D3FD002-DD1A-46A7-979C-B37723B9F865}"/>
                    </a:ext>
                  </a:extLst>
                </p:cNvPr>
                <p:cNvSpPr/>
                <p:nvPr/>
              </p:nvSpPr>
              <p:spPr bwMode="auto">
                <a:xfrm>
                  <a:off x="3770348" y="404946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5" name="楕円 194">
                  <a:extLst>
                    <a:ext uri="{FF2B5EF4-FFF2-40B4-BE49-F238E27FC236}">
                      <a16:creationId xmlns:a16="http://schemas.microsoft.com/office/drawing/2014/main" id="{EF84CCDC-FBA3-4F8A-939B-FC5F3C331FF3}"/>
                    </a:ext>
                  </a:extLst>
                </p:cNvPr>
                <p:cNvSpPr/>
                <p:nvPr/>
              </p:nvSpPr>
              <p:spPr bwMode="auto">
                <a:xfrm>
                  <a:off x="3500175" y="4327942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6" name="楕円 195">
                  <a:extLst>
                    <a:ext uri="{FF2B5EF4-FFF2-40B4-BE49-F238E27FC236}">
                      <a16:creationId xmlns:a16="http://schemas.microsoft.com/office/drawing/2014/main" id="{21274A31-DD65-4443-AAB6-A21E729823D5}"/>
                    </a:ext>
                  </a:extLst>
                </p:cNvPr>
                <p:cNvSpPr/>
                <p:nvPr/>
              </p:nvSpPr>
              <p:spPr bwMode="auto">
                <a:xfrm>
                  <a:off x="3818412" y="447293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7" name="楕円 196">
                  <a:extLst>
                    <a:ext uri="{FF2B5EF4-FFF2-40B4-BE49-F238E27FC236}">
                      <a16:creationId xmlns:a16="http://schemas.microsoft.com/office/drawing/2014/main" id="{A4F59F2E-D2CD-4106-8AF5-2AB63207B7B1}"/>
                    </a:ext>
                  </a:extLst>
                </p:cNvPr>
                <p:cNvSpPr/>
                <p:nvPr/>
              </p:nvSpPr>
              <p:spPr bwMode="auto">
                <a:xfrm>
                  <a:off x="3175652" y="3651404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8" name="楕円 197">
                  <a:extLst>
                    <a:ext uri="{FF2B5EF4-FFF2-40B4-BE49-F238E27FC236}">
                      <a16:creationId xmlns:a16="http://schemas.microsoft.com/office/drawing/2014/main" id="{3DF9698E-E70B-4D18-83F0-A70868D4D1D6}"/>
                    </a:ext>
                  </a:extLst>
                </p:cNvPr>
                <p:cNvSpPr/>
                <p:nvPr/>
              </p:nvSpPr>
              <p:spPr bwMode="auto">
                <a:xfrm>
                  <a:off x="3180415" y="447293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99" name="楕円 198">
                  <a:extLst>
                    <a:ext uri="{FF2B5EF4-FFF2-40B4-BE49-F238E27FC236}">
                      <a16:creationId xmlns:a16="http://schemas.microsoft.com/office/drawing/2014/main" id="{50515795-23C1-41A1-B61A-CB5E3B5920EA}"/>
                    </a:ext>
                  </a:extLst>
                </p:cNvPr>
                <p:cNvSpPr/>
                <p:nvPr/>
              </p:nvSpPr>
              <p:spPr bwMode="auto">
                <a:xfrm>
                  <a:off x="3229912" y="4054133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13" name="フリーフォーム: 図形 212">
                <a:extLst>
                  <a:ext uri="{FF2B5EF4-FFF2-40B4-BE49-F238E27FC236}">
                    <a16:creationId xmlns:a16="http://schemas.microsoft.com/office/drawing/2014/main" id="{612CE2A7-7B83-44F4-8481-DB7C170C9C2A}"/>
                  </a:ext>
                </a:extLst>
              </p:cNvPr>
              <p:cNvSpPr/>
              <p:nvPr/>
            </p:nvSpPr>
            <p:spPr bwMode="auto">
              <a:xfrm>
                <a:off x="1604318" y="4368800"/>
                <a:ext cx="1005532" cy="198598"/>
              </a:xfrm>
              <a:custGeom>
                <a:avLst/>
                <a:gdLst>
                  <a:gd name="connsiteX0" fmla="*/ 113766 w 991913"/>
                  <a:gd name="connsiteY0" fmla="*/ 0 h 180020"/>
                  <a:gd name="connsiteX1" fmla="*/ 158049 w 991913"/>
                  <a:gd name="connsiteY1" fmla="*/ 7074 h 180020"/>
                  <a:gd name="connsiteX2" fmla="*/ 190204 w 991913"/>
                  <a:gd name="connsiteY2" fmla="*/ 24226 h 180020"/>
                  <a:gd name="connsiteX3" fmla="*/ 222359 w 991913"/>
                  <a:gd name="connsiteY3" fmla="*/ 7074 h 180020"/>
                  <a:gd name="connsiteX4" fmla="*/ 266642 w 991913"/>
                  <a:gd name="connsiteY4" fmla="*/ 0 h 180020"/>
                  <a:gd name="connsiteX5" fmla="*/ 310925 w 991913"/>
                  <a:gd name="connsiteY5" fmla="*/ 7074 h 180020"/>
                  <a:gd name="connsiteX6" fmla="*/ 343080 w 991913"/>
                  <a:gd name="connsiteY6" fmla="*/ 24226 h 180020"/>
                  <a:gd name="connsiteX7" fmla="*/ 375235 w 991913"/>
                  <a:gd name="connsiteY7" fmla="*/ 7074 h 180020"/>
                  <a:gd name="connsiteX8" fmla="*/ 419518 w 991913"/>
                  <a:gd name="connsiteY8" fmla="*/ 0 h 180020"/>
                  <a:gd name="connsiteX9" fmla="*/ 463801 w 991913"/>
                  <a:gd name="connsiteY9" fmla="*/ 7074 h 180020"/>
                  <a:gd name="connsiteX10" fmla="*/ 495956 w 991913"/>
                  <a:gd name="connsiteY10" fmla="*/ 24226 h 180020"/>
                  <a:gd name="connsiteX11" fmla="*/ 528111 w 991913"/>
                  <a:gd name="connsiteY11" fmla="*/ 7074 h 180020"/>
                  <a:gd name="connsiteX12" fmla="*/ 572394 w 991913"/>
                  <a:gd name="connsiteY12" fmla="*/ 0 h 180020"/>
                  <a:gd name="connsiteX13" fmla="*/ 616677 w 991913"/>
                  <a:gd name="connsiteY13" fmla="*/ 7074 h 180020"/>
                  <a:gd name="connsiteX14" fmla="*/ 648832 w 991913"/>
                  <a:gd name="connsiteY14" fmla="*/ 24226 h 180020"/>
                  <a:gd name="connsiteX15" fmla="*/ 680987 w 991913"/>
                  <a:gd name="connsiteY15" fmla="*/ 7074 h 180020"/>
                  <a:gd name="connsiteX16" fmla="*/ 725270 w 991913"/>
                  <a:gd name="connsiteY16" fmla="*/ 0 h 180020"/>
                  <a:gd name="connsiteX17" fmla="*/ 769553 w 991913"/>
                  <a:gd name="connsiteY17" fmla="*/ 7074 h 180020"/>
                  <a:gd name="connsiteX18" fmla="*/ 801709 w 991913"/>
                  <a:gd name="connsiteY18" fmla="*/ 24227 h 180020"/>
                  <a:gd name="connsiteX19" fmla="*/ 833864 w 991913"/>
                  <a:gd name="connsiteY19" fmla="*/ 7074 h 180020"/>
                  <a:gd name="connsiteX20" fmla="*/ 878147 w 991913"/>
                  <a:gd name="connsiteY20" fmla="*/ 0 h 180020"/>
                  <a:gd name="connsiteX21" fmla="*/ 991913 w 991913"/>
                  <a:gd name="connsiteY21" fmla="*/ 90010 h 180020"/>
                  <a:gd name="connsiteX22" fmla="*/ 878147 w 991913"/>
                  <a:gd name="connsiteY22" fmla="*/ 180020 h 180020"/>
                  <a:gd name="connsiteX23" fmla="*/ 833864 w 991913"/>
                  <a:gd name="connsiteY23" fmla="*/ 172947 h 180020"/>
                  <a:gd name="connsiteX24" fmla="*/ 801709 w 991913"/>
                  <a:gd name="connsiteY24" fmla="*/ 155794 h 180020"/>
                  <a:gd name="connsiteX25" fmla="*/ 769553 w 991913"/>
                  <a:gd name="connsiteY25" fmla="*/ 172947 h 180020"/>
                  <a:gd name="connsiteX26" fmla="*/ 725270 w 991913"/>
                  <a:gd name="connsiteY26" fmla="*/ 180020 h 180020"/>
                  <a:gd name="connsiteX27" fmla="*/ 680987 w 991913"/>
                  <a:gd name="connsiteY27" fmla="*/ 172947 h 180020"/>
                  <a:gd name="connsiteX28" fmla="*/ 648832 w 991913"/>
                  <a:gd name="connsiteY28" fmla="*/ 155794 h 180020"/>
                  <a:gd name="connsiteX29" fmla="*/ 616677 w 991913"/>
                  <a:gd name="connsiteY29" fmla="*/ 172947 h 180020"/>
                  <a:gd name="connsiteX30" fmla="*/ 572394 w 991913"/>
                  <a:gd name="connsiteY30" fmla="*/ 180020 h 180020"/>
                  <a:gd name="connsiteX31" fmla="*/ 528111 w 991913"/>
                  <a:gd name="connsiteY31" fmla="*/ 172947 h 180020"/>
                  <a:gd name="connsiteX32" fmla="*/ 495956 w 991913"/>
                  <a:gd name="connsiteY32" fmla="*/ 155794 h 180020"/>
                  <a:gd name="connsiteX33" fmla="*/ 463801 w 991913"/>
                  <a:gd name="connsiteY33" fmla="*/ 172947 h 180020"/>
                  <a:gd name="connsiteX34" fmla="*/ 419518 w 991913"/>
                  <a:gd name="connsiteY34" fmla="*/ 180020 h 180020"/>
                  <a:gd name="connsiteX35" fmla="*/ 375235 w 991913"/>
                  <a:gd name="connsiteY35" fmla="*/ 172947 h 180020"/>
                  <a:gd name="connsiteX36" fmla="*/ 343080 w 991913"/>
                  <a:gd name="connsiteY36" fmla="*/ 155794 h 180020"/>
                  <a:gd name="connsiteX37" fmla="*/ 310925 w 991913"/>
                  <a:gd name="connsiteY37" fmla="*/ 172947 h 180020"/>
                  <a:gd name="connsiteX38" fmla="*/ 266642 w 991913"/>
                  <a:gd name="connsiteY38" fmla="*/ 180020 h 180020"/>
                  <a:gd name="connsiteX39" fmla="*/ 222359 w 991913"/>
                  <a:gd name="connsiteY39" fmla="*/ 172947 h 180020"/>
                  <a:gd name="connsiteX40" fmla="*/ 190204 w 991913"/>
                  <a:gd name="connsiteY40" fmla="*/ 155794 h 180020"/>
                  <a:gd name="connsiteX41" fmla="*/ 158049 w 991913"/>
                  <a:gd name="connsiteY41" fmla="*/ 172947 h 180020"/>
                  <a:gd name="connsiteX42" fmla="*/ 113766 w 991913"/>
                  <a:gd name="connsiteY42" fmla="*/ 180020 h 180020"/>
                  <a:gd name="connsiteX43" fmla="*/ 0 w 991913"/>
                  <a:gd name="connsiteY43" fmla="*/ 90010 h 180020"/>
                  <a:gd name="connsiteX44" fmla="*/ 113766 w 991913"/>
                  <a:gd name="connsiteY44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991913" h="180020">
                    <a:moveTo>
                      <a:pt x="113766" y="0"/>
                    </a:moveTo>
                    <a:cubicBezTo>
                      <a:pt x="129474" y="0"/>
                      <a:pt x="144438" y="2519"/>
                      <a:pt x="158049" y="7074"/>
                    </a:cubicBezTo>
                    <a:lnTo>
                      <a:pt x="190204" y="24226"/>
                    </a:lnTo>
                    <a:lnTo>
                      <a:pt x="222359" y="7074"/>
                    </a:lnTo>
                    <a:cubicBezTo>
                      <a:pt x="235970" y="2519"/>
                      <a:pt x="250934" y="0"/>
                      <a:pt x="266642" y="0"/>
                    </a:cubicBezTo>
                    <a:cubicBezTo>
                      <a:pt x="282350" y="0"/>
                      <a:pt x="297314" y="2519"/>
                      <a:pt x="310925" y="7074"/>
                    </a:cubicBezTo>
                    <a:lnTo>
                      <a:pt x="343080" y="24226"/>
                    </a:lnTo>
                    <a:lnTo>
                      <a:pt x="375235" y="7074"/>
                    </a:lnTo>
                    <a:cubicBezTo>
                      <a:pt x="388846" y="2519"/>
                      <a:pt x="403810" y="0"/>
                      <a:pt x="419518" y="0"/>
                    </a:cubicBezTo>
                    <a:cubicBezTo>
                      <a:pt x="435226" y="0"/>
                      <a:pt x="450190" y="2519"/>
                      <a:pt x="463801" y="7074"/>
                    </a:cubicBezTo>
                    <a:lnTo>
                      <a:pt x="495956" y="24226"/>
                    </a:lnTo>
                    <a:lnTo>
                      <a:pt x="528111" y="7074"/>
                    </a:lnTo>
                    <a:cubicBezTo>
                      <a:pt x="541722" y="2519"/>
                      <a:pt x="556686" y="0"/>
                      <a:pt x="572394" y="0"/>
                    </a:cubicBezTo>
                    <a:cubicBezTo>
                      <a:pt x="588102" y="0"/>
                      <a:pt x="603066" y="2519"/>
                      <a:pt x="616677" y="7074"/>
                    </a:cubicBezTo>
                    <a:lnTo>
                      <a:pt x="648832" y="24226"/>
                    </a:lnTo>
                    <a:lnTo>
                      <a:pt x="680987" y="7074"/>
                    </a:lnTo>
                    <a:cubicBezTo>
                      <a:pt x="694598" y="2519"/>
                      <a:pt x="709562" y="0"/>
                      <a:pt x="725270" y="0"/>
                    </a:cubicBezTo>
                    <a:cubicBezTo>
                      <a:pt x="740978" y="0"/>
                      <a:pt x="755942" y="2519"/>
                      <a:pt x="769553" y="7074"/>
                    </a:cubicBezTo>
                    <a:lnTo>
                      <a:pt x="801709" y="24227"/>
                    </a:lnTo>
                    <a:lnTo>
                      <a:pt x="833864" y="7074"/>
                    </a:lnTo>
                    <a:cubicBezTo>
                      <a:pt x="847475" y="2519"/>
                      <a:pt x="862439" y="0"/>
                      <a:pt x="878147" y="0"/>
                    </a:cubicBezTo>
                    <a:cubicBezTo>
                      <a:pt x="940978" y="0"/>
                      <a:pt x="991913" y="40299"/>
                      <a:pt x="991913" y="90010"/>
                    </a:cubicBezTo>
                    <a:cubicBezTo>
                      <a:pt x="991913" y="139721"/>
                      <a:pt x="940978" y="180020"/>
                      <a:pt x="878147" y="180020"/>
                    </a:cubicBezTo>
                    <a:cubicBezTo>
                      <a:pt x="862439" y="180020"/>
                      <a:pt x="847475" y="177501"/>
                      <a:pt x="833864" y="172947"/>
                    </a:cubicBezTo>
                    <a:lnTo>
                      <a:pt x="801709" y="155794"/>
                    </a:lnTo>
                    <a:lnTo>
                      <a:pt x="769553" y="172947"/>
                    </a:lnTo>
                    <a:cubicBezTo>
                      <a:pt x="755942" y="177501"/>
                      <a:pt x="740978" y="180020"/>
                      <a:pt x="725270" y="180020"/>
                    </a:cubicBezTo>
                    <a:cubicBezTo>
                      <a:pt x="709562" y="180020"/>
                      <a:pt x="694598" y="177501"/>
                      <a:pt x="680987" y="172947"/>
                    </a:cubicBezTo>
                    <a:lnTo>
                      <a:pt x="648832" y="155794"/>
                    </a:lnTo>
                    <a:lnTo>
                      <a:pt x="616677" y="172947"/>
                    </a:lnTo>
                    <a:cubicBezTo>
                      <a:pt x="603066" y="177501"/>
                      <a:pt x="588102" y="180020"/>
                      <a:pt x="572394" y="180020"/>
                    </a:cubicBezTo>
                    <a:cubicBezTo>
                      <a:pt x="556686" y="180020"/>
                      <a:pt x="541722" y="177501"/>
                      <a:pt x="528111" y="172947"/>
                    </a:cubicBezTo>
                    <a:lnTo>
                      <a:pt x="495956" y="155794"/>
                    </a:lnTo>
                    <a:lnTo>
                      <a:pt x="463801" y="172947"/>
                    </a:lnTo>
                    <a:cubicBezTo>
                      <a:pt x="450190" y="177501"/>
                      <a:pt x="435226" y="180020"/>
                      <a:pt x="419518" y="180020"/>
                    </a:cubicBezTo>
                    <a:cubicBezTo>
                      <a:pt x="403810" y="180020"/>
                      <a:pt x="388846" y="177501"/>
                      <a:pt x="375235" y="172947"/>
                    </a:cubicBezTo>
                    <a:lnTo>
                      <a:pt x="343080" y="155794"/>
                    </a:lnTo>
                    <a:lnTo>
                      <a:pt x="310925" y="172947"/>
                    </a:lnTo>
                    <a:cubicBezTo>
                      <a:pt x="297314" y="177501"/>
                      <a:pt x="282350" y="180020"/>
                      <a:pt x="266642" y="180020"/>
                    </a:cubicBezTo>
                    <a:cubicBezTo>
                      <a:pt x="250934" y="180020"/>
                      <a:pt x="235970" y="177501"/>
                      <a:pt x="222359" y="172947"/>
                    </a:cubicBezTo>
                    <a:lnTo>
                      <a:pt x="190204" y="155794"/>
                    </a:lnTo>
                    <a:lnTo>
                      <a:pt x="158049" y="172947"/>
                    </a:lnTo>
                    <a:cubicBezTo>
                      <a:pt x="144438" y="177501"/>
                      <a:pt x="129474" y="180020"/>
                      <a:pt x="113766" y="180020"/>
                    </a:cubicBezTo>
                    <a:cubicBezTo>
                      <a:pt x="50935" y="180020"/>
                      <a:pt x="0" y="139721"/>
                      <a:pt x="0" y="90010"/>
                    </a:cubicBezTo>
                    <a:cubicBezTo>
                      <a:pt x="0" y="40299"/>
                      <a:pt x="50935" y="0"/>
                      <a:pt x="113766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244" name="&quot;禁止&quot;マーク 243">
              <a:extLst>
                <a:ext uri="{FF2B5EF4-FFF2-40B4-BE49-F238E27FC236}">
                  <a16:creationId xmlns:a16="http://schemas.microsoft.com/office/drawing/2014/main" id="{25B6FF1C-85C1-4267-89EC-71C27CA6AE78}"/>
                </a:ext>
              </a:extLst>
            </p:cNvPr>
            <p:cNvSpPr/>
            <p:nvPr/>
          </p:nvSpPr>
          <p:spPr bwMode="auto">
            <a:xfrm>
              <a:off x="860817" y="3933543"/>
              <a:ext cx="2351953" cy="2351949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2399379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3" name="グループ化 192">
            <a:extLst>
              <a:ext uri="{FF2B5EF4-FFF2-40B4-BE49-F238E27FC236}">
                <a16:creationId xmlns:a16="http://schemas.microsoft.com/office/drawing/2014/main" id="{E715DB88-7AB1-4045-A375-BF4FE838A944}"/>
              </a:ext>
            </a:extLst>
          </p:cNvPr>
          <p:cNvGrpSpPr/>
          <p:nvPr/>
        </p:nvGrpSpPr>
        <p:grpSpPr>
          <a:xfrm>
            <a:off x="3757715" y="970423"/>
            <a:ext cx="2445877" cy="2445877"/>
            <a:chOff x="3757715" y="970423"/>
            <a:chExt cx="2445877" cy="2445877"/>
          </a:xfrm>
        </p:grpSpPr>
        <p:sp>
          <p:nvSpPr>
            <p:cNvPr id="48" name="四角形: 角を丸くする 47">
              <a:extLst>
                <a:ext uri="{FF2B5EF4-FFF2-40B4-BE49-F238E27FC236}">
                  <a16:creationId xmlns:a16="http://schemas.microsoft.com/office/drawing/2014/main" id="{C99FC6DB-F899-47A5-97C9-D39A1284ACCB}"/>
                </a:ext>
              </a:extLst>
            </p:cNvPr>
            <p:cNvSpPr/>
            <p:nvPr/>
          </p:nvSpPr>
          <p:spPr bwMode="auto">
            <a:xfrm>
              <a:off x="3757715" y="970423"/>
              <a:ext cx="2445877" cy="2445877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9" name="四角形: 角を丸くする 48">
              <a:extLst>
                <a:ext uri="{FF2B5EF4-FFF2-40B4-BE49-F238E27FC236}">
                  <a16:creationId xmlns:a16="http://schemas.microsoft.com/office/drawing/2014/main" id="{44874B4D-7D79-4815-94AB-1989FBD05A57}"/>
                </a:ext>
              </a:extLst>
            </p:cNvPr>
            <p:cNvSpPr/>
            <p:nvPr/>
          </p:nvSpPr>
          <p:spPr bwMode="auto">
            <a:xfrm>
              <a:off x="3925461" y="1138169"/>
              <a:ext cx="2110385" cy="2110385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09EA5C4E-8A5D-41E5-895F-1562C5417B7C}"/>
                </a:ext>
              </a:extLst>
            </p:cNvPr>
            <p:cNvSpPr/>
            <p:nvPr/>
          </p:nvSpPr>
          <p:spPr bwMode="auto">
            <a:xfrm>
              <a:off x="3828328" y="1041036"/>
              <a:ext cx="2304650" cy="2304650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08" name="グループ化 107">
              <a:extLst>
                <a:ext uri="{FF2B5EF4-FFF2-40B4-BE49-F238E27FC236}">
                  <a16:creationId xmlns:a16="http://schemas.microsoft.com/office/drawing/2014/main" id="{DFFC26DC-5B1E-434A-B4F8-CD3A666E809B}"/>
                </a:ext>
              </a:extLst>
            </p:cNvPr>
            <p:cNvGrpSpPr/>
            <p:nvPr/>
          </p:nvGrpSpPr>
          <p:grpSpPr>
            <a:xfrm>
              <a:off x="4093353" y="1286220"/>
              <a:ext cx="1760332" cy="1725848"/>
              <a:chOff x="22580" y="4142284"/>
              <a:chExt cx="2272525" cy="2228010"/>
            </a:xfrm>
          </p:grpSpPr>
          <p:grpSp>
            <p:nvGrpSpPr>
              <p:cNvPr id="109" name="グループ化 108">
                <a:extLst>
                  <a:ext uri="{FF2B5EF4-FFF2-40B4-BE49-F238E27FC236}">
                    <a16:creationId xmlns:a16="http://schemas.microsoft.com/office/drawing/2014/main" id="{02307957-2B34-4228-8D64-A26F1B9CD35A}"/>
                  </a:ext>
                </a:extLst>
              </p:cNvPr>
              <p:cNvGrpSpPr/>
              <p:nvPr/>
            </p:nvGrpSpPr>
            <p:grpSpPr>
              <a:xfrm>
                <a:off x="1603799" y="5191898"/>
                <a:ext cx="630921" cy="764654"/>
                <a:chOff x="1831967" y="4683181"/>
                <a:chExt cx="1193695" cy="1446716"/>
              </a:xfrm>
            </p:grpSpPr>
            <p:grpSp>
              <p:nvGrpSpPr>
                <p:cNvPr id="141" name="グループ化 140">
                  <a:extLst>
                    <a:ext uri="{FF2B5EF4-FFF2-40B4-BE49-F238E27FC236}">
                      <a16:creationId xmlns:a16="http://schemas.microsoft.com/office/drawing/2014/main" id="{BF74B2F0-9CFA-4430-8CC1-C3361AB6D74D}"/>
                    </a:ext>
                  </a:extLst>
                </p:cNvPr>
                <p:cNvGrpSpPr/>
                <p:nvPr/>
              </p:nvGrpSpPr>
              <p:grpSpPr>
                <a:xfrm>
                  <a:off x="1831967" y="4683181"/>
                  <a:ext cx="1193695" cy="1446716"/>
                  <a:chOff x="8711249" y="3319790"/>
                  <a:chExt cx="764935" cy="828203"/>
                </a:xfrm>
              </p:grpSpPr>
              <p:sp>
                <p:nvSpPr>
                  <p:cNvPr id="143" name="四角形: 角を丸くする 142">
                    <a:extLst>
                      <a:ext uri="{FF2B5EF4-FFF2-40B4-BE49-F238E27FC236}">
                        <a16:creationId xmlns:a16="http://schemas.microsoft.com/office/drawing/2014/main" id="{4D58EAAE-220C-40C4-A729-EAF9CD931A3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49" y="3387009"/>
                    <a:ext cx="764932" cy="691036"/>
                  </a:xfrm>
                  <a:prstGeom prst="roundRect">
                    <a:avLst>
                      <a:gd name="adj" fmla="val 11271"/>
                    </a:avLst>
                  </a:pr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144" name="四角形: 角を丸くする 143">
                    <a:extLst>
                      <a:ext uri="{FF2B5EF4-FFF2-40B4-BE49-F238E27FC236}">
                        <a16:creationId xmlns:a16="http://schemas.microsoft.com/office/drawing/2014/main" id="{6EE3BEC4-D978-45D3-9FBF-128FE827597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31979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5" name="四角形: 角を丸くする 144">
                    <a:extLst>
                      <a:ext uri="{FF2B5EF4-FFF2-40B4-BE49-F238E27FC236}">
                        <a16:creationId xmlns:a16="http://schemas.microsoft.com/office/drawing/2014/main" id="{943254D0-C9EE-4C2A-BE4B-9B95D6DC57E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407525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42" name="テキスト ボックス 141">
                  <a:extLst>
                    <a:ext uri="{FF2B5EF4-FFF2-40B4-BE49-F238E27FC236}">
                      <a16:creationId xmlns:a16="http://schemas.microsoft.com/office/drawing/2014/main" id="{5B532B6A-4857-4765-A1C8-BF5709C82562}"/>
                    </a:ext>
                  </a:extLst>
                </p:cNvPr>
                <p:cNvSpPr txBox="1"/>
                <p:nvPr/>
              </p:nvSpPr>
              <p:spPr>
                <a:xfrm>
                  <a:off x="2091566" y="5082540"/>
                  <a:ext cx="674494" cy="62705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bg1"/>
                      </a:solidFill>
                      <a:effectLst/>
                    </a:rPr>
                    <a:t>酎</a:t>
                  </a:r>
                </a:p>
              </p:txBody>
            </p:sp>
          </p:grpSp>
          <p:grpSp>
            <p:nvGrpSpPr>
              <p:cNvPr id="110" name="グループ化 109">
                <a:extLst>
                  <a:ext uri="{FF2B5EF4-FFF2-40B4-BE49-F238E27FC236}">
                    <a16:creationId xmlns:a16="http://schemas.microsoft.com/office/drawing/2014/main" id="{A467FB5E-8A65-4066-966E-C337320222E3}"/>
                  </a:ext>
                </a:extLst>
              </p:cNvPr>
              <p:cNvGrpSpPr/>
              <p:nvPr/>
            </p:nvGrpSpPr>
            <p:grpSpPr>
              <a:xfrm>
                <a:off x="22580" y="5218393"/>
                <a:ext cx="613997" cy="937590"/>
                <a:chOff x="-278772" y="4307100"/>
                <a:chExt cx="1193690" cy="1822796"/>
              </a:xfrm>
            </p:grpSpPr>
            <p:grpSp>
              <p:nvGrpSpPr>
                <p:cNvPr id="136" name="グループ化 135">
                  <a:extLst>
                    <a:ext uri="{FF2B5EF4-FFF2-40B4-BE49-F238E27FC236}">
                      <a16:creationId xmlns:a16="http://schemas.microsoft.com/office/drawing/2014/main" id="{3E983631-A4B7-44E3-8D48-D7FB073ECF40}"/>
                    </a:ext>
                  </a:extLst>
                </p:cNvPr>
                <p:cNvGrpSpPr/>
                <p:nvPr/>
              </p:nvGrpSpPr>
              <p:grpSpPr>
                <a:xfrm>
                  <a:off x="-278772" y="4307100"/>
                  <a:ext cx="1193690" cy="1822796"/>
                  <a:chOff x="8711252" y="3104495"/>
                  <a:chExt cx="764932" cy="1043498"/>
                </a:xfrm>
              </p:grpSpPr>
              <p:sp>
                <p:nvSpPr>
                  <p:cNvPr id="138" name="四角形: 角を丸くする 137">
                    <a:extLst>
                      <a:ext uri="{FF2B5EF4-FFF2-40B4-BE49-F238E27FC236}">
                        <a16:creationId xmlns:a16="http://schemas.microsoft.com/office/drawing/2014/main" id="{68FE595B-D89C-4809-87B8-6A70D21ED3A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166596"/>
                    <a:ext cx="764932" cy="911449"/>
                  </a:xfrm>
                  <a:prstGeom prst="roundRect">
                    <a:avLst>
                      <a:gd name="adj" fmla="val 11271"/>
                    </a:avLst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39" name="四角形: 角を丸くする 138">
                    <a:extLst>
                      <a:ext uri="{FF2B5EF4-FFF2-40B4-BE49-F238E27FC236}">
                        <a16:creationId xmlns:a16="http://schemas.microsoft.com/office/drawing/2014/main" id="{A3699214-B1C9-419B-B136-8357024F863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104495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0" name="四角形: 角を丸くする 139">
                    <a:extLst>
                      <a:ext uri="{FF2B5EF4-FFF2-40B4-BE49-F238E27FC236}">
                        <a16:creationId xmlns:a16="http://schemas.microsoft.com/office/drawing/2014/main" id="{2FDF8C6E-9974-4ECE-8CFF-FDDE753F2FB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407525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37" name="テキスト ボックス 136">
                  <a:extLst>
                    <a:ext uri="{FF2B5EF4-FFF2-40B4-BE49-F238E27FC236}">
                      <a16:creationId xmlns:a16="http://schemas.microsoft.com/office/drawing/2014/main" id="{FAE76C31-7228-4AD2-8708-7F34A8F4FEC0}"/>
                    </a:ext>
                  </a:extLst>
                </p:cNvPr>
                <p:cNvSpPr txBox="1"/>
                <p:nvPr/>
              </p:nvSpPr>
              <p:spPr>
                <a:xfrm rot="5400000">
                  <a:off x="-288247" y="4925845"/>
                  <a:ext cx="1212640" cy="62687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en-US" altLang="ja-JP" sz="8800" dirty="0">
                      <a:ln w="38100">
                        <a:noFill/>
                      </a:ln>
                      <a:solidFill>
                        <a:schemeClr val="bg1"/>
                      </a:solidFill>
                      <a:effectLst/>
                    </a:rPr>
                    <a:t>BEER</a:t>
                  </a:r>
                  <a:endParaRPr lang="ja-JP" altLang="en-US" sz="8800" dirty="0">
                    <a:ln w="38100">
                      <a:noFill/>
                    </a:ln>
                    <a:solidFill>
                      <a:schemeClr val="bg1"/>
                    </a:solidFill>
                    <a:effectLst/>
                  </a:endParaRPr>
                </a:p>
              </p:txBody>
            </p:sp>
          </p:grpSp>
          <p:grpSp>
            <p:nvGrpSpPr>
              <p:cNvPr id="111" name="グループ化 110">
                <a:extLst>
                  <a:ext uri="{FF2B5EF4-FFF2-40B4-BE49-F238E27FC236}">
                    <a16:creationId xmlns:a16="http://schemas.microsoft.com/office/drawing/2014/main" id="{96E013AA-8953-4822-A0A3-1794F65F154B}"/>
                  </a:ext>
                </a:extLst>
              </p:cNvPr>
              <p:cNvGrpSpPr/>
              <p:nvPr/>
            </p:nvGrpSpPr>
            <p:grpSpPr>
              <a:xfrm>
                <a:off x="694657" y="4170949"/>
                <a:ext cx="490728" cy="1897342"/>
                <a:chOff x="3135221" y="4160226"/>
                <a:chExt cx="556649" cy="2152217"/>
              </a:xfrm>
            </p:grpSpPr>
            <p:grpSp>
              <p:nvGrpSpPr>
                <p:cNvPr id="131" name="グループ化 130">
                  <a:extLst>
                    <a:ext uri="{FF2B5EF4-FFF2-40B4-BE49-F238E27FC236}">
                      <a16:creationId xmlns:a16="http://schemas.microsoft.com/office/drawing/2014/main" id="{7784FD73-C22B-4766-B72E-F645EBF67533}"/>
                    </a:ext>
                  </a:extLst>
                </p:cNvPr>
                <p:cNvGrpSpPr/>
                <p:nvPr/>
              </p:nvGrpSpPr>
              <p:grpSpPr>
                <a:xfrm>
                  <a:off x="3135221" y="4160226"/>
                  <a:ext cx="556649" cy="2152217"/>
                  <a:chOff x="3130411" y="4484681"/>
                  <a:chExt cx="472732" cy="1827762"/>
                </a:xfrm>
              </p:grpSpPr>
              <p:sp>
                <p:nvSpPr>
                  <p:cNvPr id="134" name="フリーフォーム: 図形 133">
                    <a:extLst>
                      <a:ext uri="{FF2B5EF4-FFF2-40B4-BE49-F238E27FC236}">
                        <a16:creationId xmlns:a16="http://schemas.microsoft.com/office/drawing/2014/main" id="{D84B4EE3-5453-4130-9552-958C458810B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30411" y="4511801"/>
                    <a:ext cx="472732" cy="1800642"/>
                  </a:xfrm>
                  <a:custGeom>
                    <a:avLst/>
                    <a:gdLst>
                      <a:gd name="connsiteX0" fmla="*/ 239429 w 676739"/>
                      <a:gd name="connsiteY0" fmla="*/ 0 h 2577710"/>
                      <a:gd name="connsiteX1" fmla="*/ 437309 w 676739"/>
                      <a:gd name="connsiteY1" fmla="*/ 0 h 2577710"/>
                      <a:gd name="connsiteX2" fmla="*/ 473077 w 676739"/>
                      <a:gd name="connsiteY2" fmla="*/ 377658 h 2577710"/>
                      <a:gd name="connsiteX3" fmla="*/ 665387 w 676739"/>
                      <a:gd name="connsiteY3" fmla="*/ 1162633 h 2577710"/>
                      <a:gd name="connsiteX4" fmla="*/ 668811 w 676739"/>
                      <a:gd name="connsiteY4" fmla="*/ 1167711 h 2577710"/>
                      <a:gd name="connsiteX5" fmla="*/ 676739 w 676739"/>
                      <a:gd name="connsiteY5" fmla="*/ 1206981 h 2577710"/>
                      <a:gd name="connsiteX6" fmla="*/ 676739 w 676739"/>
                      <a:gd name="connsiteY6" fmla="*/ 2476822 h 2577710"/>
                      <a:gd name="connsiteX7" fmla="*/ 575851 w 676739"/>
                      <a:gd name="connsiteY7" fmla="*/ 2577710 h 2577710"/>
                      <a:gd name="connsiteX8" fmla="*/ 100888 w 676739"/>
                      <a:gd name="connsiteY8" fmla="*/ 2577710 h 2577710"/>
                      <a:gd name="connsiteX9" fmla="*/ 0 w 676739"/>
                      <a:gd name="connsiteY9" fmla="*/ 2476822 h 2577710"/>
                      <a:gd name="connsiteX10" fmla="*/ 0 w 676739"/>
                      <a:gd name="connsiteY10" fmla="*/ 1208965 h 2577710"/>
                      <a:gd name="connsiteX11" fmla="*/ 0 w 676739"/>
                      <a:gd name="connsiteY11" fmla="*/ 1206981 h 2577710"/>
                      <a:gd name="connsiteX12" fmla="*/ 7928 w 676739"/>
                      <a:gd name="connsiteY12" fmla="*/ 1167711 h 2577710"/>
                      <a:gd name="connsiteX13" fmla="*/ 11350 w 676739"/>
                      <a:gd name="connsiteY13" fmla="*/ 1162635 h 2577710"/>
                      <a:gd name="connsiteX14" fmla="*/ 203662 w 676739"/>
                      <a:gd name="connsiteY14" fmla="*/ 377658 h 2577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676739" h="2577710">
                        <a:moveTo>
                          <a:pt x="239429" y="0"/>
                        </a:moveTo>
                        <a:lnTo>
                          <a:pt x="437309" y="0"/>
                        </a:lnTo>
                        <a:lnTo>
                          <a:pt x="473077" y="377658"/>
                        </a:lnTo>
                        <a:lnTo>
                          <a:pt x="665387" y="1162633"/>
                        </a:lnTo>
                        <a:lnTo>
                          <a:pt x="668811" y="1167711"/>
                        </a:lnTo>
                        <a:cubicBezTo>
                          <a:pt x="673916" y="1179781"/>
                          <a:pt x="676739" y="1193051"/>
                          <a:pt x="676739" y="1206981"/>
                        </a:cubicBezTo>
                        <a:lnTo>
                          <a:pt x="676739" y="2476822"/>
                        </a:lnTo>
                        <a:cubicBezTo>
                          <a:pt x="676739" y="2532541"/>
                          <a:pt x="631570" y="2577710"/>
                          <a:pt x="575851" y="2577710"/>
                        </a:cubicBezTo>
                        <a:lnTo>
                          <a:pt x="100888" y="2577710"/>
                        </a:lnTo>
                        <a:cubicBezTo>
                          <a:pt x="45169" y="2577710"/>
                          <a:pt x="0" y="2532541"/>
                          <a:pt x="0" y="2476822"/>
                        </a:cubicBezTo>
                        <a:lnTo>
                          <a:pt x="0" y="1208965"/>
                        </a:lnTo>
                        <a:lnTo>
                          <a:pt x="0" y="1206981"/>
                        </a:lnTo>
                        <a:cubicBezTo>
                          <a:pt x="0" y="1193051"/>
                          <a:pt x="2823" y="1179781"/>
                          <a:pt x="7928" y="1167711"/>
                        </a:cubicBezTo>
                        <a:lnTo>
                          <a:pt x="11350" y="1162635"/>
                        </a:lnTo>
                        <a:lnTo>
                          <a:pt x="203662" y="377658"/>
                        </a:lnTo>
                        <a:close/>
                      </a:path>
                    </a:pathLst>
                  </a:custGeom>
                  <a:solidFill>
                    <a:srgbClr val="0066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35" name="四角形: 上の 2 つの角を丸める 134">
                    <a:extLst>
                      <a:ext uri="{FF2B5EF4-FFF2-40B4-BE49-F238E27FC236}">
                        <a16:creationId xmlns:a16="http://schemas.microsoft.com/office/drawing/2014/main" id="{2C952677-3FBF-4051-BDEB-1C61F94495E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84274" y="4484681"/>
                    <a:ext cx="164173" cy="5107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tx2">
                      <a:lumMod val="85000"/>
                      <a:lumOff val="1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32" name="フリーフォーム: 図形 131">
                  <a:extLst>
                    <a:ext uri="{FF2B5EF4-FFF2-40B4-BE49-F238E27FC236}">
                      <a16:creationId xmlns:a16="http://schemas.microsoft.com/office/drawing/2014/main" id="{05B91370-E212-46B5-9B0C-C0F7DDFAAE58}"/>
                    </a:ext>
                  </a:extLst>
                </p:cNvPr>
                <p:cNvSpPr/>
                <p:nvPr/>
              </p:nvSpPr>
              <p:spPr bwMode="auto">
                <a:xfrm>
                  <a:off x="3135221" y="5348376"/>
                  <a:ext cx="556649" cy="663582"/>
                </a:xfrm>
                <a:custGeom>
                  <a:avLst/>
                  <a:gdLst>
                    <a:gd name="connsiteX0" fmla="*/ 277834 w 556649"/>
                    <a:gd name="connsiteY0" fmla="*/ 0 h 663582"/>
                    <a:gd name="connsiteX1" fmla="*/ 499245 w 556649"/>
                    <a:gd name="connsiteY1" fmla="*/ 56665 h 663582"/>
                    <a:gd name="connsiteX2" fmla="*/ 556649 w 556649"/>
                    <a:gd name="connsiteY2" fmla="*/ 96348 h 663582"/>
                    <a:gd name="connsiteX3" fmla="*/ 556649 w 556649"/>
                    <a:gd name="connsiteY3" fmla="*/ 567235 h 663582"/>
                    <a:gd name="connsiteX4" fmla="*/ 499245 w 556649"/>
                    <a:gd name="connsiteY4" fmla="*/ 606918 h 663582"/>
                    <a:gd name="connsiteX5" fmla="*/ 277834 w 556649"/>
                    <a:gd name="connsiteY5" fmla="*/ 663582 h 663582"/>
                    <a:gd name="connsiteX6" fmla="*/ 56423 w 556649"/>
                    <a:gd name="connsiteY6" fmla="*/ 606918 h 663582"/>
                    <a:gd name="connsiteX7" fmla="*/ 0 w 556649"/>
                    <a:gd name="connsiteY7" fmla="*/ 567913 h 663582"/>
                    <a:gd name="connsiteX8" fmla="*/ 0 w 556649"/>
                    <a:gd name="connsiteY8" fmla="*/ 95670 h 663582"/>
                    <a:gd name="connsiteX9" fmla="*/ 56423 w 556649"/>
                    <a:gd name="connsiteY9" fmla="*/ 56665 h 663582"/>
                    <a:gd name="connsiteX10" fmla="*/ 277834 w 556649"/>
                    <a:gd name="connsiteY10" fmla="*/ 0 h 663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56649" h="663582">
                      <a:moveTo>
                        <a:pt x="277834" y="0"/>
                      </a:moveTo>
                      <a:cubicBezTo>
                        <a:pt x="359850" y="0"/>
                        <a:pt x="436042" y="20890"/>
                        <a:pt x="499245" y="56665"/>
                      </a:cubicBezTo>
                      <a:lnTo>
                        <a:pt x="556649" y="96348"/>
                      </a:lnTo>
                      <a:lnTo>
                        <a:pt x="556649" y="567235"/>
                      </a:lnTo>
                      <a:lnTo>
                        <a:pt x="499245" y="606918"/>
                      </a:lnTo>
                      <a:cubicBezTo>
                        <a:pt x="436042" y="642693"/>
                        <a:pt x="359850" y="663582"/>
                        <a:pt x="277834" y="663582"/>
                      </a:cubicBezTo>
                      <a:cubicBezTo>
                        <a:pt x="195819" y="663582"/>
                        <a:pt x="119626" y="642693"/>
                        <a:pt x="56423" y="606918"/>
                      </a:cubicBezTo>
                      <a:lnTo>
                        <a:pt x="0" y="567913"/>
                      </a:lnTo>
                      <a:lnTo>
                        <a:pt x="0" y="95670"/>
                      </a:lnTo>
                      <a:lnTo>
                        <a:pt x="56423" y="56665"/>
                      </a:lnTo>
                      <a:cubicBezTo>
                        <a:pt x="119626" y="20890"/>
                        <a:pt x="195819" y="0"/>
                        <a:pt x="277834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3" name="テキスト ボックス 132">
                  <a:extLst>
                    <a:ext uri="{FF2B5EF4-FFF2-40B4-BE49-F238E27FC236}">
                      <a16:creationId xmlns:a16="http://schemas.microsoft.com/office/drawing/2014/main" id="{4CA05A60-7185-4F8A-A314-46BFF07844E0}"/>
                    </a:ext>
                  </a:extLst>
                </p:cNvPr>
                <p:cNvSpPr txBox="1"/>
                <p:nvPr/>
              </p:nvSpPr>
              <p:spPr>
                <a:xfrm>
                  <a:off x="3263047" y="5548127"/>
                  <a:ext cx="300997" cy="29148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酒</a:t>
                  </a:r>
                  <a:endParaRPr lang="ja-JP" altLang="en-US" sz="8800" dirty="0">
                    <a:ln w="38100">
                      <a:noFill/>
                    </a:ln>
                    <a:effectLst/>
                  </a:endParaRPr>
                </a:p>
              </p:txBody>
            </p:sp>
          </p:grpSp>
          <p:grpSp>
            <p:nvGrpSpPr>
              <p:cNvPr id="112" name="グループ化 111">
                <a:extLst>
                  <a:ext uri="{FF2B5EF4-FFF2-40B4-BE49-F238E27FC236}">
                    <a16:creationId xmlns:a16="http://schemas.microsoft.com/office/drawing/2014/main" id="{CB4020B3-3696-4A5E-8667-27FD431451C8}"/>
                  </a:ext>
                </a:extLst>
              </p:cNvPr>
              <p:cNvGrpSpPr/>
              <p:nvPr/>
            </p:nvGrpSpPr>
            <p:grpSpPr>
              <a:xfrm rot="16200000">
                <a:off x="309154" y="5566835"/>
                <a:ext cx="635893" cy="971026"/>
                <a:chOff x="-278772" y="4307100"/>
                <a:chExt cx="1193690" cy="1822796"/>
              </a:xfrm>
            </p:grpSpPr>
            <p:grpSp>
              <p:nvGrpSpPr>
                <p:cNvPr id="125" name="グループ化 124">
                  <a:extLst>
                    <a:ext uri="{FF2B5EF4-FFF2-40B4-BE49-F238E27FC236}">
                      <a16:creationId xmlns:a16="http://schemas.microsoft.com/office/drawing/2014/main" id="{B7BC8806-3102-4D34-B7DF-ECCA31D237F9}"/>
                    </a:ext>
                  </a:extLst>
                </p:cNvPr>
                <p:cNvGrpSpPr/>
                <p:nvPr/>
              </p:nvGrpSpPr>
              <p:grpSpPr>
                <a:xfrm>
                  <a:off x="-278772" y="4307100"/>
                  <a:ext cx="1193690" cy="1822796"/>
                  <a:chOff x="8711252" y="3104495"/>
                  <a:chExt cx="764932" cy="1043498"/>
                </a:xfrm>
              </p:grpSpPr>
              <p:sp>
                <p:nvSpPr>
                  <p:cNvPr id="128" name="四角形: 角を丸くする 127">
                    <a:extLst>
                      <a:ext uri="{FF2B5EF4-FFF2-40B4-BE49-F238E27FC236}">
                        <a16:creationId xmlns:a16="http://schemas.microsoft.com/office/drawing/2014/main" id="{95B0F327-8EEA-4A3A-AFDB-E7034417F4B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166596"/>
                    <a:ext cx="764932" cy="911449"/>
                  </a:xfrm>
                  <a:prstGeom prst="roundRect">
                    <a:avLst>
                      <a:gd name="adj" fmla="val 11271"/>
                    </a:avLst>
                  </a:prstGeom>
                  <a:solidFill>
                    <a:srgbClr val="FFC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29" name="四角形: 角を丸くする 128">
                    <a:extLst>
                      <a:ext uri="{FF2B5EF4-FFF2-40B4-BE49-F238E27FC236}">
                        <a16:creationId xmlns:a16="http://schemas.microsoft.com/office/drawing/2014/main" id="{7B285D85-3F3D-4312-8A09-7E863240C97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104495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30" name="四角形: 角を丸くする 129">
                    <a:extLst>
                      <a:ext uri="{FF2B5EF4-FFF2-40B4-BE49-F238E27FC236}">
                        <a16:creationId xmlns:a16="http://schemas.microsoft.com/office/drawing/2014/main" id="{AB2712E6-6033-4ADE-86F7-2E7A45E2D01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407525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26" name="楕円 125">
                  <a:extLst>
                    <a:ext uri="{FF2B5EF4-FFF2-40B4-BE49-F238E27FC236}">
                      <a16:creationId xmlns:a16="http://schemas.microsoft.com/office/drawing/2014/main" id="{14DB1AD5-CE73-4687-B0D8-E4AB87F026CD}"/>
                    </a:ext>
                  </a:extLst>
                </p:cNvPr>
                <p:cNvSpPr/>
                <p:nvPr/>
              </p:nvSpPr>
              <p:spPr bwMode="auto">
                <a:xfrm>
                  <a:off x="-41082" y="4518660"/>
                  <a:ext cx="718310" cy="1417046"/>
                </a:xfrm>
                <a:prstGeom prst="ellipse">
                  <a:avLst/>
                </a:prstGeom>
                <a:solidFill>
                  <a:srgbClr val="FFFF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7" name="テキスト ボックス 126">
                  <a:extLst>
                    <a:ext uri="{FF2B5EF4-FFF2-40B4-BE49-F238E27FC236}">
                      <a16:creationId xmlns:a16="http://schemas.microsoft.com/office/drawing/2014/main" id="{740D0954-DCAE-49F8-B674-0E9FB19A3260}"/>
                    </a:ext>
                  </a:extLst>
                </p:cNvPr>
                <p:cNvSpPr txBox="1"/>
                <p:nvPr/>
              </p:nvSpPr>
              <p:spPr>
                <a:xfrm rot="5400000">
                  <a:off x="-288248" y="4925845"/>
                  <a:ext cx="1212639" cy="62687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en-US" altLang="ja-JP" sz="8800" dirty="0">
                      <a:ln w="38100">
                        <a:noFill/>
                      </a:ln>
                      <a:solidFill>
                        <a:srgbClr val="C00000"/>
                      </a:solidFill>
                      <a:effectLst/>
                    </a:rPr>
                    <a:t>BEER</a:t>
                  </a:r>
                  <a:endParaRPr lang="ja-JP" altLang="en-US" sz="8800" dirty="0">
                    <a:ln w="38100">
                      <a:noFill/>
                    </a:ln>
                    <a:solidFill>
                      <a:srgbClr val="C00000"/>
                    </a:solidFill>
                    <a:effectLst/>
                  </a:endParaRPr>
                </a:p>
              </p:txBody>
            </p:sp>
          </p:grpSp>
          <p:grpSp>
            <p:nvGrpSpPr>
              <p:cNvPr id="113" name="グループ化 112">
                <a:extLst>
                  <a:ext uri="{FF2B5EF4-FFF2-40B4-BE49-F238E27FC236}">
                    <a16:creationId xmlns:a16="http://schemas.microsoft.com/office/drawing/2014/main" id="{63547B9F-27DC-467E-A752-0DA7D88CDBDD}"/>
                  </a:ext>
                </a:extLst>
              </p:cNvPr>
              <p:cNvGrpSpPr/>
              <p:nvPr/>
            </p:nvGrpSpPr>
            <p:grpSpPr>
              <a:xfrm>
                <a:off x="1164478" y="4142284"/>
                <a:ext cx="556649" cy="2152217"/>
                <a:chOff x="3135221" y="4160226"/>
                <a:chExt cx="556649" cy="2152217"/>
              </a:xfrm>
            </p:grpSpPr>
            <p:grpSp>
              <p:nvGrpSpPr>
                <p:cNvPr id="120" name="グループ化 119">
                  <a:extLst>
                    <a:ext uri="{FF2B5EF4-FFF2-40B4-BE49-F238E27FC236}">
                      <a16:creationId xmlns:a16="http://schemas.microsoft.com/office/drawing/2014/main" id="{9FD05A6E-1B23-444A-A491-FF931303C00F}"/>
                    </a:ext>
                  </a:extLst>
                </p:cNvPr>
                <p:cNvGrpSpPr/>
                <p:nvPr/>
              </p:nvGrpSpPr>
              <p:grpSpPr>
                <a:xfrm>
                  <a:off x="3135221" y="4160226"/>
                  <a:ext cx="556649" cy="2152217"/>
                  <a:chOff x="3130411" y="4484681"/>
                  <a:chExt cx="472732" cy="1827762"/>
                </a:xfrm>
              </p:grpSpPr>
              <p:sp>
                <p:nvSpPr>
                  <p:cNvPr id="123" name="フリーフォーム: 図形 122">
                    <a:extLst>
                      <a:ext uri="{FF2B5EF4-FFF2-40B4-BE49-F238E27FC236}">
                        <a16:creationId xmlns:a16="http://schemas.microsoft.com/office/drawing/2014/main" id="{2D5BB6CD-2064-4A68-A6E5-B227727BBAC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30411" y="4511801"/>
                    <a:ext cx="472732" cy="1800642"/>
                  </a:xfrm>
                  <a:custGeom>
                    <a:avLst/>
                    <a:gdLst>
                      <a:gd name="connsiteX0" fmla="*/ 239429 w 676739"/>
                      <a:gd name="connsiteY0" fmla="*/ 0 h 2577710"/>
                      <a:gd name="connsiteX1" fmla="*/ 437309 w 676739"/>
                      <a:gd name="connsiteY1" fmla="*/ 0 h 2577710"/>
                      <a:gd name="connsiteX2" fmla="*/ 473077 w 676739"/>
                      <a:gd name="connsiteY2" fmla="*/ 377658 h 2577710"/>
                      <a:gd name="connsiteX3" fmla="*/ 665387 w 676739"/>
                      <a:gd name="connsiteY3" fmla="*/ 1162633 h 2577710"/>
                      <a:gd name="connsiteX4" fmla="*/ 668811 w 676739"/>
                      <a:gd name="connsiteY4" fmla="*/ 1167711 h 2577710"/>
                      <a:gd name="connsiteX5" fmla="*/ 676739 w 676739"/>
                      <a:gd name="connsiteY5" fmla="*/ 1206981 h 2577710"/>
                      <a:gd name="connsiteX6" fmla="*/ 676739 w 676739"/>
                      <a:gd name="connsiteY6" fmla="*/ 2476822 h 2577710"/>
                      <a:gd name="connsiteX7" fmla="*/ 575851 w 676739"/>
                      <a:gd name="connsiteY7" fmla="*/ 2577710 h 2577710"/>
                      <a:gd name="connsiteX8" fmla="*/ 100888 w 676739"/>
                      <a:gd name="connsiteY8" fmla="*/ 2577710 h 2577710"/>
                      <a:gd name="connsiteX9" fmla="*/ 0 w 676739"/>
                      <a:gd name="connsiteY9" fmla="*/ 2476822 h 2577710"/>
                      <a:gd name="connsiteX10" fmla="*/ 0 w 676739"/>
                      <a:gd name="connsiteY10" fmla="*/ 1208965 h 2577710"/>
                      <a:gd name="connsiteX11" fmla="*/ 0 w 676739"/>
                      <a:gd name="connsiteY11" fmla="*/ 1206981 h 2577710"/>
                      <a:gd name="connsiteX12" fmla="*/ 7928 w 676739"/>
                      <a:gd name="connsiteY12" fmla="*/ 1167711 h 2577710"/>
                      <a:gd name="connsiteX13" fmla="*/ 11350 w 676739"/>
                      <a:gd name="connsiteY13" fmla="*/ 1162635 h 2577710"/>
                      <a:gd name="connsiteX14" fmla="*/ 203662 w 676739"/>
                      <a:gd name="connsiteY14" fmla="*/ 377658 h 2577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676739" h="2577710">
                        <a:moveTo>
                          <a:pt x="239429" y="0"/>
                        </a:moveTo>
                        <a:lnTo>
                          <a:pt x="437309" y="0"/>
                        </a:lnTo>
                        <a:lnTo>
                          <a:pt x="473077" y="377658"/>
                        </a:lnTo>
                        <a:lnTo>
                          <a:pt x="665387" y="1162633"/>
                        </a:lnTo>
                        <a:lnTo>
                          <a:pt x="668811" y="1167711"/>
                        </a:lnTo>
                        <a:cubicBezTo>
                          <a:pt x="673916" y="1179781"/>
                          <a:pt x="676739" y="1193051"/>
                          <a:pt x="676739" y="1206981"/>
                        </a:cubicBezTo>
                        <a:lnTo>
                          <a:pt x="676739" y="2476822"/>
                        </a:lnTo>
                        <a:cubicBezTo>
                          <a:pt x="676739" y="2532541"/>
                          <a:pt x="631570" y="2577710"/>
                          <a:pt x="575851" y="2577710"/>
                        </a:cubicBezTo>
                        <a:lnTo>
                          <a:pt x="100888" y="2577710"/>
                        </a:lnTo>
                        <a:cubicBezTo>
                          <a:pt x="45169" y="2577710"/>
                          <a:pt x="0" y="2532541"/>
                          <a:pt x="0" y="2476822"/>
                        </a:cubicBezTo>
                        <a:lnTo>
                          <a:pt x="0" y="1208965"/>
                        </a:lnTo>
                        <a:lnTo>
                          <a:pt x="0" y="1206981"/>
                        </a:lnTo>
                        <a:cubicBezTo>
                          <a:pt x="0" y="1193051"/>
                          <a:pt x="2823" y="1179781"/>
                          <a:pt x="7928" y="1167711"/>
                        </a:cubicBezTo>
                        <a:lnTo>
                          <a:pt x="11350" y="1162635"/>
                        </a:lnTo>
                        <a:lnTo>
                          <a:pt x="203662" y="377658"/>
                        </a:lnTo>
                        <a:close/>
                      </a:path>
                    </a:pathLst>
                  </a:custGeom>
                  <a:solidFill>
                    <a:srgbClr val="6633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24" name="四角形: 上の 2 つの角を丸める 123">
                    <a:extLst>
                      <a:ext uri="{FF2B5EF4-FFF2-40B4-BE49-F238E27FC236}">
                        <a16:creationId xmlns:a16="http://schemas.microsoft.com/office/drawing/2014/main" id="{05D7E967-AE88-453F-A4F8-A2D08122064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84274" y="4484681"/>
                    <a:ext cx="164173" cy="5107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tx2">
                      <a:lumMod val="85000"/>
                      <a:lumOff val="1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21" name="フリーフォーム: 図形 120">
                  <a:extLst>
                    <a:ext uri="{FF2B5EF4-FFF2-40B4-BE49-F238E27FC236}">
                      <a16:creationId xmlns:a16="http://schemas.microsoft.com/office/drawing/2014/main" id="{B4015EDC-9D86-44C6-B531-61C8426C1EDC}"/>
                    </a:ext>
                  </a:extLst>
                </p:cNvPr>
                <p:cNvSpPr/>
                <p:nvPr/>
              </p:nvSpPr>
              <p:spPr bwMode="auto">
                <a:xfrm>
                  <a:off x="3135221" y="5238279"/>
                  <a:ext cx="556649" cy="883776"/>
                </a:xfrm>
                <a:custGeom>
                  <a:avLst/>
                  <a:gdLst>
                    <a:gd name="connsiteX0" fmla="*/ 277834 w 556649"/>
                    <a:gd name="connsiteY0" fmla="*/ 0 h 663582"/>
                    <a:gd name="connsiteX1" fmla="*/ 499245 w 556649"/>
                    <a:gd name="connsiteY1" fmla="*/ 56665 h 663582"/>
                    <a:gd name="connsiteX2" fmla="*/ 556649 w 556649"/>
                    <a:gd name="connsiteY2" fmla="*/ 96348 h 663582"/>
                    <a:gd name="connsiteX3" fmla="*/ 556649 w 556649"/>
                    <a:gd name="connsiteY3" fmla="*/ 567235 h 663582"/>
                    <a:gd name="connsiteX4" fmla="*/ 499245 w 556649"/>
                    <a:gd name="connsiteY4" fmla="*/ 606918 h 663582"/>
                    <a:gd name="connsiteX5" fmla="*/ 277834 w 556649"/>
                    <a:gd name="connsiteY5" fmla="*/ 663582 h 663582"/>
                    <a:gd name="connsiteX6" fmla="*/ 56423 w 556649"/>
                    <a:gd name="connsiteY6" fmla="*/ 606918 h 663582"/>
                    <a:gd name="connsiteX7" fmla="*/ 0 w 556649"/>
                    <a:gd name="connsiteY7" fmla="*/ 567913 h 663582"/>
                    <a:gd name="connsiteX8" fmla="*/ 0 w 556649"/>
                    <a:gd name="connsiteY8" fmla="*/ 95670 h 663582"/>
                    <a:gd name="connsiteX9" fmla="*/ 56423 w 556649"/>
                    <a:gd name="connsiteY9" fmla="*/ 56665 h 663582"/>
                    <a:gd name="connsiteX10" fmla="*/ 277834 w 556649"/>
                    <a:gd name="connsiteY10" fmla="*/ 0 h 663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56649" h="663582">
                      <a:moveTo>
                        <a:pt x="277834" y="0"/>
                      </a:moveTo>
                      <a:cubicBezTo>
                        <a:pt x="359850" y="0"/>
                        <a:pt x="436042" y="20890"/>
                        <a:pt x="499245" y="56665"/>
                      </a:cubicBezTo>
                      <a:lnTo>
                        <a:pt x="556649" y="96348"/>
                      </a:lnTo>
                      <a:lnTo>
                        <a:pt x="556649" y="567235"/>
                      </a:lnTo>
                      <a:lnTo>
                        <a:pt x="499245" y="606918"/>
                      </a:lnTo>
                      <a:cubicBezTo>
                        <a:pt x="436042" y="642693"/>
                        <a:pt x="359850" y="663582"/>
                        <a:pt x="277834" y="663582"/>
                      </a:cubicBezTo>
                      <a:cubicBezTo>
                        <a:pt x="195819" y="663582"/>
                        <a:pt x="119626" y="642693"/>
                        <a:pt x="56423" y="606918"/>
                      </a:cubicBezTo>
                      <a:lnTo>
                        <a:pt x="0" y="567913"/>
                      </a:lnTo>
                      <a:lnTo>
                        <a:pt x="0" y="95670"/>
                      </a:lnTo>
                      <a:lnTo>
                        <a:pt x="56423" y="56665"/>
                      </a:lnTo>
                      <a:cubicBezTo>
                        <a:pt x="119626" y="20890"/>
                        <a:pt x="195819" y="0"/>
                        <a:pt x="277834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" name="テキスト ボックス 121">
                  <a:extLst>
                    <a:ext uri="{FF2B5EF4-FFF2-40B4-BE49-F238E27FC236}">
                      <a16:creationId xmlns:a16="http://schemas.microsoft.com/office/drawing/2014/main" id="{3141D870-1C35-4FAA-B039-17D786AFD707}"/>
                    </a:ext>
                  </a:extLst>
                </p:cNvPr>
                <p:cNvSpPr txBox="1"/>
                <p:nvPr/>
              </p:nvSpPr>
              <p:spPr>
                <a:xfrm>
                  <a:off x="3263047" y="5410807"/>
                  <a:ext cx="300997" cy="56612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日</a:t>
                  </a:r>
                  <a:endParaRPr lang="en-US" altLang="ja-JP" sz="8800" dirty="0">
                    <a:ln w="38100">
                      <a:noFill/>
                    </a:ln>
                    <a:solidFill>
                      <a:schemeClr val="tx1"/>
                    </a:solidFill>
                    <a:effectLst/>
                  </a:endParaRPr>
                </a:p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本</a:t>
                  </a:r>
                  <a:endParaRPr lang="en-US" altLang="ja-JP" sz="8800" dirty="0">
                    <a:ln w="38100">
                      <a:noFill/>
                    </a:ln>
                    <a:solidFill>
                      <a:schemeClr val="tx1"/>
                    </a:solidFill>
                    <a:effectLst/>
                  </a:endParaRPr>
                </a:p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酒</a:t>
                  </a:r>
                  <a:endParaRPr lang="ja-JP" altLang="en-US" sz="8800" dirty="0">
                    <a:ln w="38100">
                      <a:noFill/>
                    </a:ln>
                    <a:effectLst/>
                  </a:endParaRPr>
                </a:p>
              </p:txBody>
            </p:sp>
          </p:grpSp>
          <p:grpSp>
            <p:nvGrpSpPr>
              <p:cNvPr id="114" name="グループ化 113">
                <a:extLst>
                  <a:ext uri="{FF2B5EF4-FFF2-40B4-BE49-F238E27FC236}">
                    <a16:creationId xmlns:a16="http://schemas.microsoft.com/office/drawing/2014/main" id="{6534239E-DBFD-47C5-8367-7898E642D0DD}"/>
                  </a:ext>
                </a:extLst>
              </p:cNvPr>
              <p:cNvGrpSpPr/>
              <p:nvPr/>
            </p:nvGrpSpPr>
            <p:grpSpPr>
              <a:xfrm>
                <a:off x="1664184" y="5485196"/>
                <a:ext cx="630921" cy="764654"/>
                <a:chOff x="1831967" y="4683181"/>
                <a:chExt cx="1193695" cy="1446716"/>
              </a:xfrm>
            </p:grpSpPr>
            <p:grpSp>
              <p:nvGrpSpPr>
                <p:cNvPr id="115" name="グループ化 114">
                  <a:extLst>
                    <a:ext uri="{FF2B5EF4-FFF2-40B4-BE49-F238E27FC236}">
                      <a16:creationId xmlns:a16="http://schemas.microsoft.com/office/drawing/2014/main" id="{51985617-666C-49A1-BAA7-3C6191D87261}"/>
                    </a:ext>
                  </a:extLst>
                </p:cNvPr>
                <p:cNvGrpSpPr/>
                <p:nvPr/>
              </p:nvGrpSpPr>
              <p:grpSpPr>
                <a:xfrm>
                  <a:off x="1831967" y="4683181"/>
                  <a:ext cx="1193695" cy="1446716"/>
                  <a:chOff x="8711249" y="3319790"/>
                  <a:chExt cx="764935" cy="828203"/>
                </a:xfrm>
              </p:grpSpPr>
              <p:sp>
                <p:nvSpPr>
                  <p:cNvPr id="117" name="四角形: 角を丸くする 116">
                    <a:extLst>
                      <a:ext uri="{FF2B5EF4-FFF2-40B4-BE49-F238E27FC236}">
                        <a16:creationId xmlns:a16="http://schemas.microsoft.com/office/drawing/2014/main" id="{1B389E7B-01E5-4594-9D41-C196273D452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49" y="3387009"/>
                    <a:ext cx="764932" cy="691036"/>
                  </a:xfrm>
                  <a:prstGeom prst="roundRect">
                    <a:avLst>
                      <a:gd name="adj" fmla="val 11271"/>
                    </a:avLst>
                  </a:prstGeom>
                  <a:solidFill>
                    <a:srgbClr val="0070C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118" name="四角形: 角を丸くする 117">
                    <a:extLst>
                      <a:ext uri="{FF2B5EF4-FFF2-40B4-BE49-F238E27FC236}">
                        <a16:creationId xmlns:a16="http://schemas.microsoft.com/office/drawing/2014/main" id="{B91E5B64-08CC-4B18-9A69-0738E7860AD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331979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19" name="四角形: 角を丸くする 118">
                    <a:extLst>
                      <a:ext uri="{FF2B5EF4-FFF2-40B4-BE49-F238E27FC236}">
                        <a16:creationId xmlns:a16="http://schemas.microsoft.com/office/drawing/2014/main" id="{14BE741C-723A-4335-8188-950EFCD8139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711252" y="4075250"/>
                    <a:ext cx="764932" cy="7274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16" name="テキスト ボックス 115">
                  <a:extLst>
                    <a:ext uri="{FF2B5EF4-FFF2-40B4-BE49-F238E27FC236}">
                      <a16:creationId xmlns:a16="http://schemas.microsoft.com/office/drawing/2014/main" id="{49695583-EC24-4AA7-94CE-8FD6F4BE531D}"/>
                    </a:ext>
                  </a:extLst>
                </p:cNvPr>
                <p:cNvSpPr txBox="1"/>
                <p:nvPr/>
              </p:nvSpPr>
              <p:spPr>
                <a:xfrm>
                  <a:off x="2091566" y="5082540"/>
                  <a:ext cx="674494" cy="62705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bg1"/>
                      </a:solidFill>
                      <a:effectLst/>
                    </a:rPr>
                    <a:t>酎</a:t>
                  </a:r>
                </a:p>
              </p:txBody>
            </p:sp>
          </p:grpSp>
        </p:grp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D9C607C4-D4EC-495E-BDB4-5C780C4F073D}"/>
                </a:ext>
              </a:extLst>
            </p:cNvPr>
            <p:cNvSpPr/>
            <p:nvPr/>
          </p:nvSpPr>
          <p:spPr bwMode="auto">
            <a:xfrm>
              <a:off x="3878542" y="1087351"/>
              <a:ext cx="2186184" cy="2186185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94CB9EFA-0DAC-4280-9822-7990F9EF6CA6}"/>
              </a:ext>
            </a:extLst>
          </p:cNvPr>
          <p:cNvGrpSpPr/>
          <p:nvPr/>
        </p:nvGrpSpPr>
        <p:grpSpPr>
          <a:xfrm>
            <a:off x="6704115" y="970423"/>
            <a:ext cx="2445877" cy="2445877"/>
            <a:chOff x="6704115" y="970423"/>
            <a:chExt cx="2445877" cy="2445877"/>
          </a:xfrm>
        </p:grpSpPr>
        <p:sp>
          <p:nvSpPr>
            <p:cNvPr id="52" name="四角形: 角を丸くする 51">
              <a:extLst>
                <a:ext uri="{FF2B5EF4-FFF2-40B4-BE49-F238E27FC236}">
                  <a16:creationId xmlns:a16="http://schemas.microsoft.com/office/drawing/2014/main" id="{55A9F3D5-2C0F-44EA-914F-473F3DB0FA7D}"/>
                </a:ext>
              </a:extLst>
            </p:cNvPr>
            <p:cNvSpPr/>
            <p:nvPr/>
          </p:nvSpPr>
          <p:spPr bwMode="auto">
            <a:xfrm>
              <a:off x="6704115" y="970423"/>
              <a:ext cx="2445877" cy="2445877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3" name="四角形: 角を丸くする 52">
              <a:extLst>
                <a:ext uri="{FF2B5EF4-FFF2-40B4-BE49-F238E27FC236}">
                  <a16:creationId xmlns:a16="http://schemas.microsoft.com/office/drawing/2014/main" id="{34364C6F-2AC4-4788-B98E-A9949861A55E}"/>
                </a:ext>
              </a:extLst>
            </p:cNvPr>
            <p:cNvSpPr/>
            <p:nvPr/>
          </p:nvSpPr>
          <p:spPr bwMode="auto">
            <a:xfrm>
              <a:off x="6871861" y="1138169"/>
              <a:ext cx="2110385" cy="2110385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E47C3170-1E11-4033-BC97-41B3C35D06A6}"/>
                </a:ext>
              </a:extLst>
            </p:cNvPr>
            <p:cNvSpPr/>
            <p:nvPr/>
          </p:nvSpPr>
          <p:spPr bwMode="auto">
            <a:xfrm>
              <a:off x="6774728" y="1041036"/>
              <a:ext cx="2304650" cy="2304650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46" name="グループ化 145">
              <a:extLst>
                <a:ext uri="{FF2B5EF4-FFF2-40B4-BE49-F238E27FC236}">
                  <a16:creationId xmlns:a16="http://schemas.microsoft.com/office/drawing/2014/main" id="{0278D366-08C3-4544-BA9D-F87BA6633DC0}"/>
                </a:ext>
              </a:extLst>
            </p:cNvPr>
            <p:cNvGrpSpPr/>
            <p:nvPr/>
          </p:nvGrpSpPr>
          <p:grpSpPr>
            <a:xfrm>
              <a:off x="7406740" y="1274165"/>
              <a:ext cx="992786" cy="1774684"/>
              <a:chOff x="7546694" y="1366762"/>
              <a:chExt cx="818107" cy="1462431"/>
            </a:xfrm>
          </p:grpSpPr>
          <p:grpSp>
            <p:nvGrpSpPr>
              <p:cNvPr id="147" name="グループ化 146">
                <a:extLst>
                  <a:ext uri="{FF2B5EF4-FFF2-40B4-BE49-F238E27FC236}">
                    <a16:creationId xmlns:a16="http://schemas.microsoft.com/office/drawing/2014/main" id="{20AA2682-7CDD-4775-AF77-E3764D74A1AB}"/>
                  </a:ext>
                </a:extLst>
              </p:cNvPr>
              <p:cNvGrpSpPr/>
              <p:nvPr/>
            </p:nvGrpSpPr>
            <p:grpSpPr>
              <a:xfrm>
                <a:off x="7546694" y="1386240"/>
                <a:ext cx="372020" cy="1438369"/>
                <a:chOff x="3135221" y="4160226"/>
                <a:chExt cx="556649" cy="2152217"/>
              </a:xfrm>
            </p:grpSpPr>
            <p:grpSp>
              <p:nvGrpSpPr>
                <p:cNvPr id="154" name="グループ化 153">
                  <a:extLst>
                    <a:ext uri="{FF2B5EF4-FFF2-40B4-BE49-F238E27FC236}">
                      <a16:creationId xmlns:a16="http://schemas.microsoft.com/office/drawing/2014/main" id="{D39A2345-2BF0-469D-A7F7-992C1B273043}"/>
                    </a:ext>
                  </a:extLst>
                </p:cNvPr>
                <p:cNvGrpSpPr/>
                <p:nvPr/>
              </p:nvGrpSpPr>
              <p:grpSpPr>
                <a:xfrm>
                  <a:off x="3135221" y="4160226"/>
                  <a:ext cx="556649" cy="2152217"/>
                  <a:chOff x="3130411" y="4484681"/>
                  <a:chExt cx="472732" cy="1827762"/>
                </a:xfrm>
              </p:grpSpPr>
              <p:sp>
                <p:nvSpPr>
                  <p:cNvPr id="157" name="フリーフォーム: 図形 156">
                    <a:extLst>
                      <a:ext uri="{FF2B5EF4-FFF2-40B4-BE49-F238E27FC236}">
                        <a16:creationId xmlns:a16="http://schemas.microsoft.com/office/drawing/2014/main" id="{46B2DE0D-F49D-4589-AF73-DCF8D7E369C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30411" y="4511801"/>
                    <a:ext cx="472732" cy="1800642"/>
                  </a:xfrm>
                  <a:custGeom>
                    <a:avLst/>
                    <a:gdLst>
                      <a:gd name="connsiteX0" fmla="*/ 239429 w 676739"/>
                      <a:gd name="connsiteY0" fmla="*/ 0 h 2577710"/>
                      <a:gd name="connsiteX1" fmla="*/ 437309 w 676739"/>
                      <a:gd name="connsiteY1" fmla="*/ 0 h 2577710"/>
                      <a:gd name="connsiteX2" fmla="*/ 473077 w 676739"/>
                      <a:gd name="connsiteY2" fmla="*/ 377658 h 2577710"/>
                      <a:gd name="connsiteX3" fmla="*/ 665387 w 676739"/>
                      <a:gd name="connsiteY3" fmla="*/ 1162633 h 2577710"/>
                      <a:gd name="connsiteX4" fmla="*/ 668811 w 676739"/>
                      <a:gd name="connsiteY4" fmla="*/ 1167711 h 2577710"/>
                      <a:gd name="connsiteX5" fmla="*/ 676739 w 676739"/>
                      <a:gd name="connsiteY5" fmla="*/ 1206981 h 2577710"/>
                      <a:gd name="connsiteX6" fmla="*/ 676739 w 676739"/>
                      <a:gd name="connsiteY6" fmla="*/ 2476822 h 2577710"/>
                      <a:gd name="connsiteX7" fmla="*/ 575851 w 676739"/>
                      <a:gd name="connsiteY7" fmla="*/ 2577710 h 2577710"/>
                      <a:gd name="connsiteX8" fmla="*/ 100888 w 676739"/>
                      <a:gd name="connsiteY8" fmla="*/ 2577710 h 2577710"/>
                      <a:gd name="connsiteX9" fmla="*/ 0 w 676739"/>
                      <a:gd name="connsiteY9" fmla="*/ 2476822 h 2577710"/>
                      <a:gd name="connsiteX10" fmla="*/ 0 w 676739"/>
                      <a:gd name="connsiteY10" fmla="*/ 1208965 h 2577710"/>
                      <a:gd name="connsiteX11" fmla="*/ 0 w 676739"/>
                      <a:gd name="connsiteY11" fmla="*/ 1206981 h 2577710"/>
                      <a:gd name="connsiteX12" fmla="*/ 7928 w 676739"/>
                      <a:gd name="connsiteY12" fmla="*/ 1167711 h 2577710"/>
                      <a:gd name="connsiteX13" fmla="*/ 11350 w 676739"/>
                      <a:gd name="connsiteY13" fmla="*/ 1162635 h 2577710"/>
                      <a:gd name="connsiteX14" fmla="*/ 203662 w 676739"/>
                      <a:gd name="connsiteY14" fmla="*/ 377658 h 2577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676739" h="2577710">
                        <a:moveTo>
                          <a:pt x="239429" y="0"/>
                        </a:moveTo>
                        <a:lnTo>
                          <a:pt x="437309" y="0"/>
                        </a:lnTo>
                        <a:lnTo>
                          <a:pt x="473077" y="377658"/>
                        </a:lnTo>
                        <a:lnTo>
                          <a:pt x="665387" y="1162633"/>
                        </a:lnTo>
                        <a:lnTo>
                          <a:pt x="668811" y="1167711"/>
                        </a:lnTo>
                        <a:cubicBezTo>
                          <a:pt x="673916" y="1179781"/>
                          <a:pt x="676739" y="1193051"/>
                          <a:pt x="676739" y="1206981"/>
                        </a:cubicBezTo>
                        <a:lnTo>
                          <a:pt x="676739" y="2476822"/>
                        </a:lnTo>
                        <a:cubicBezTo>
                          <a:pt x="676739" y="2532541"/>
                          <a:pt x="631570" y="2577710"/>
                          <a:pt x="575851" y="2577710"/>
                        </a:cubicBezTo>
                        <a:lnTo>
                          <a:pt x="100888" y="2577710"/>
                        </a:lnTo>
                        <a:cubicBezTo>
                          <a:pt x="45169" y="2577710"/>
                          <a:pt x="0" y="2532541"/>
                          <a:pt x="0" y="2476822"/>
                        </a:cubicBezTo>
                        <a:lnTo>
                          <a:pt x="0" y="1208965"/>
                        </a:lnTo>
                        <a:lnTo>
                          <a:pt x="0" y="1206981"/>
                        </a:lnTo>
                        <a:cubicBezTo>
                          <a:pt x="0" y="1193051"/>
                          <a:pt x="2823" y="1179781"/>
                          <a:pt x="7928" y="1167711"/>
                        </a:cubicBezTo>
                        <a:lnTo>
                          <a:pt x="11350" y="1162635"/>
                        </a:lnTo>
                        <a:lnTo>
                          <a:pt x="203662" y="377658"/>
                        </a:lnTo>
                        <a:close/>
                      </a:path>
                    </a:pathLst>
                  </a:custGeom>
                  <a:solidFill>
                    <a:srgbClr val="0066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58" name="四角形: 上の 2 つの角を丸める 157">
                    <a:extLst>
                      <a:ext uri="{FF2B5EF4-FFF2-40B4-BE49-F238E27FC236}">
                        <a16:creationId xmlns:a16="http://schemas.microsoft.com/office/drawing/2014/main" id="{BFB8EB10-B35C-445B-A354-386C81B5516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84274" y="4484681"/>
                    <a:ext cx="164173" cy="5107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tx2">
                      <a:lumMod val="85000"/>
                      <a:lumOff val="1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55" name="フリーフォーム: 図形 154">
                  <a:extLst>
                    <a:ext uri="{FF2B5EF4-FFF2-40B4-BE49-F238E27FC236}">
                      <a16:creationId xmlns:a16="http://schemas.microsoft.com/office/drawing/2014/main" id="{BBCE983F-91E2-4152-BDFA-8EA239E7DEB9}"/>
                    </a:ext>
                  </a:extLst>
                </p:cNvPr>
                <p:cNvSpPr/>
                <p:nvPr/>
              </p:nvSpPr>
              <p:spPr bwMode="auto">
                <a:xfrm>
                  <a:off x="3135221" y="5348376"/>
                  <a:ext cx="556649" cy="663582"/>
                </a:xfrm>
                <a:custGeom>
                  <a:avLst/>
                  <a:gdLst>
                    <a:gd name="connsiteX0" fmla="*/ 277834 w 556649"/>
                    <a:gd name="connsiteY0" fmla="*/ 0 h 663582"/>
                    <a:gd name="connsiteX1" fmla="*/ 499245 w 556649"/>
                    <a:gd name="connsiteY1" fmla="*/ 56665 h 663582"/>
                    <a:gd name="connsiteX2" fmla="*/ 556649 w 556649"/>
                    <a:gd name="connsiteY2" fmla="*/ 96348 h 663582"/>
                    <a:gd name="connsiteX3" fmla="*/ 556649 w 556649"/>
                    <a:gd name="connsiteY3" fmla="*/ 567235 h 663582"/>
                    <a:gd name="connsiteX4" fmla="*/ 499245 w 556649"/>
                    <a:gd name="connsiteY4" fmla="*/ 606918 h 663582"/>
                    <a:gd name="connsiteX5" fmla="*/ 277834 w 556649"/>
                    <a:gd name="connsiteY5" fmla="*/ 663582 h 663582"/>
                    <a:gd name="connsiteX6" fmla="*/ 56423 w 556649"/>
                    <a:gd name="connsiteY6" fmla="*/ 606918 h 663582"/>
                    <a:gd name="connsiteX7" fmla="*/ 0 w 556649"/>
                    <a:gd name="connsiteY7" fmla="*/ 567913 h 663582"/>
                    <a:gd name="connsiteX8" fmla="*/ 0 w 556649"/>
                    <a:gd name="connsiteY8" fmla="*/ 95670 h 663582"/>
                    <a:gd name="connsiteX9" fmla="*/ 56423 w 556649"/>
                    <a:gd name="connsiteY9" fmla="*/ 56665 h 663582"/>
                    <a:gd name="connsiteX10" fmla="*/ 277834 w 556649"/>
                    <a:gd name="connsiteY10" fmla="*/ 0 h 663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56649" h="663582">
                      <a:moveTo>
                        <a:pt x="277834" y="0"/>
                      </a:moveTo>
                      <a:cubicBezTo>
                        <a:pt x="359850" y="0"/>
                        <a:pt x="436042" y="20890"/>
                        <a:pt x="499245" y="56665"/>
                      </a:cubicBezTo>
                      <a:lnTo>
                        <a:pt x="556649" y="96348"/>
                      </a:lnTo>
                      <a:lnTo>
                        <a:pt x="556649" y="567235"/>
                      </a:lnTo>
                      <a:lnTo>
                        <a:pt x="499245" y="606918"/>
                      </a:lnTo>
                      <a:cubicBezTo>
                        <a:pt x="436042" y="642693"/>
                        <a:pt x="359850" y="663582"/>
                        <a:pt x="277834" y="663582"/>
                      </a:cubicBezTo>
                      <a:cubicBezTo>
                        <a:pt x="195819" y="663582"/>
                        <a:pt x="119626" y="642693"/>
                        <a:pt x="56423" y="606918"/>
                      </a:cubicBezTo>
                      <a:lnTo>
                        <a:pt x="0" y="567913"/>
                      </a:lnTo>
                      <a:lnTo>
                        <a:pt x="0" y="95670"/>
                      </a:lnTo>
                      <a:lnTo>
                        <a:pt x="56423" y="56665"/>
                      </a:lnTo>
                      <a:cubicBezTo>
                        <a:pt x="119626" y="20890"/>
                        <a:pt x="195819" y="0"/>
                        <a:pt x="277834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6" name="テキスト ボックス 155">
                  <a:extLst>
                    <a:ext uri="{FF2B5EF4-FFF2-40B4-BE49-F238E27FC236}">
                      <a16:creationId xmlns:a16="http://schemas.microsoft.com/office/drawing/2014/main" id="{0ADFFE3A-12A7-45F0-89FA-8391E9D5ACAD}"/>
                    </a:ext>
                  </a:extLst>
                </p:cNvPr>
                <p:cNvSpPr txBox="1"/>
                <p:nvPr/>
              </p:nvSpPr>
              <p:spPr>
                <a:xfrm>
                  <a:off x="3263047" y="5548127"/>
                  <a:ext cx="300997" cy="29148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酒</a:t>
                  </a:r>
                  <a:endParaRPr lang="ja-JP" altLang="en-US" sz="8800" dirty="0">
                    <a:ln w="38100">
                      <a:noFill/>
                    </a:ln>
                    <a:effectLst/>
                  </a:endParaRPr>
                </a:p>
              </p:txBody>
            </p:sp>
          </p:grpSp>
          <p:grpSp>
            <p:nvGrpSpPr>
              <p:cNvPr id="148" name="グループ化 147">
                <a:extLst>
                  <a:ext uri="{FF2B5EF4-FFF2-40B4-BE49-F238E27FC236}">
                    <a16:creationId xmlns:a16="http://schemas.microsoft.com/office/drawing/2014/main" id="{5DFD5AB1-2F9D-4B20-8AFE-F3C228225424}"/>
                  </a:ext>
                </a:extLst>
              </p:cNvPr>
              <p:cNvGrpSpPr/>
              <p:nvPr/>
            </p:nvGrpSpPr>
            <p:grpSpPr>
              <a:xfrm>
                <a:off x="7986558" y="1366762"/>
                <a:ext cx="378243" cy="1462431"/>
                <a:chOff x="3135221" y="4160226"/>
                <a:chExt cx="556649" cy="2152217"/>
              </a:xfrm>
            </p:grpSpPr>
            <p:grpSp>
              <p:nvGrpSpPr>
                <p:cNvPr id="149" name="グループ化 148">
                  <a:extLst>
                    <a:ext uri="{FF2B5EF4-FFF2-40B4-BE49-F238E27FC236}">
                      <a16:creationId xmlns:a16="http://schemas.microsoft.com/office/drawing/2014/main" id="{C6DA6945-F45E-4568-A7CC-F74CE37B3DE4}"/>
                    </a:ext>
                  </a:extLst>
                </p:cNvPr>
                <p:cNvGrpSpPr/>
                <p:nvPr/>
              </p:nvGrpSpPr>
              <p:grpSpPr>
                <a:xfrm>
                  <a:off x="3135221" y="4160226"/>
                  <a:ext cx="556649" cy="2152217"/>
                  <a:chOff x="3130411" y="4484681"/>
                  <a:chExt cx="472732" cy="1827762"/>
                </a:xfrm>
              </p:grpSpPr>
              <p:sp>
                <p:nvSpPr>
                  <p:cNvPr id="152" name="フリーフォーム: 図形 151">
                    <a:extLst>
                      <a:ext uri="{FF2B5EF4-FFF2-40B4-BE49-F238E27FC236}">
                        <a16:creationId xmlns:a16="http://schemas.microsoft.com/office/drawing/2014/main" id="{5843B9FE-00D0-4EA8-BA96-5B34461E9BE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130411" y="4511801"/>
                    <a:ext cx="472732" cy="1800642"/>
                  </a:xfrm>
                  <a:custGeom>
                    <a:avLst/>
                    <a:gdLst>
                      <a:gd name="connsiteX0" fmla="*/ 239429 w 676739"/>
                      <a:gd name="connsiteY0" fmla="*/ 0 h 2577710"/>
                      <a:gd name="connsiteX1" fmla="*/ 437309 w 676739"/>
                      <a:gd name="connsiteY1" fmla="*/ 0 h 2577710"/>
                      <a:gd name="connsiteX2" fmla="*/ 473077 w 676739"/>
                      <a:gd name="connsiteY2" fmla="*/ 377658 h 2577710"/>
                      <a:gd name="connsiteX3" fmla="*/ 665387 w 676739"/>
                      <a:gd name="connsiteY3" fmla="*/ 1162633 h 2577710"/>
                      <a:gd name="connsiteX4" fmla="*/ 668811 w 676739"/>
                      <a:gd name="connsiteY4" fmla="*/ 1167711 h 2577710"/>
                      <a:gd name="connsiteX5" fmla="*/ 676739 w 676739"/>
                      <a:gd name="connsiteY5" fmla="*/ 1206981 h 2577710"/>
                      <a:gd name="connsiteX6" fmla="*/ 676739 w 676739"/>
                      <a:gd name="connsiteY6" fmla="*/ 2476822 h 2577710"/>
                      <a:gd name="connsiteX7" fmla="*/ 575851 w 676739"/>
                      <a:gd name="connsiteY7" fmla="*/ 2577710 h 2577710"/>
                      <a:gd name="connsiteX8" fmla="*/ 100888 w 676739"/>
                      <a:gd name="connsiteY8" fmla="*/ 2577710 h 2577710"/>
                      <a:gd name="connsiteX9" fmla="*/ 0 w 676739"/>
                      <a:gd name="connsiteY9" fmla="*/ 2476822 h 2577710"/>
                      <a:gd name="connsiteX10" fmla="*/ 0 w 676739"/>
                      <a:gd name="connsiteY10" fmla="*/ 1208965 h 2577710"/>
                      <a:gd name="connsiteX11" fmla="*/ 0 w 676739"/>
                      <a:gd name="connsiteY11" fmla="*/ 1206981 h 2577710"/>
                      <a:gd name="connsiteX12" fmla="*/ 7928 w 676739"/>
                      <a:gd name="connsiteY12" fmla="*/ 1167711 h 2577710"/>
                      <a:gd name="connsiteX13" fmla="*/ 11350 w 676739"/>
                      <a:gd name="connsiteY13" fmla="*/ 1162635 h 2577710"/>
                      <a:gd name="connsiteX14" fmla="*/ 203662 w 676739"/>
                      <a:gd name="connsiteY14" fmla="*/ 377658 h 25777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</a:cxnLst>
                    <a:rect l="l" t="t" r="r" b="b"/>
                    <a:pathLst>
                      <a:path w="676739" h="2577710">
                        <a:moveTo>
                          <a:pt x="239429" y="0"/>
                        </a:moveTo>
                        <a:lnTo>
                          <a:pt x="437309" y="0"/>
                        </a:lnTo>
                        <a:lnTo>
                          <a:pt x="473077" y="377658"/>
                        </a:lnTo>
                        <a:lnTo>
                          <a:pt x="665387" y="1162633"/>
                        </a:lnTo>
                        <a:lnTo>
                          <a:pt x="668811" y="1167711"/>
                        </a:lnTo>
                        <a:cubicBezTo>
                          <a:pt x="673916" y="1179781"/>
                          <a:pt x="676739" y="1193051"/>
                          <a:pt x="676739" y="1206981"/>
                        </a:cubicBezTo>
                        <a:lnTo>
                          <a:pt x="676739" y="2476822"/>
                        </a:lnTo>
                        <a:cubicBezTo>
                          <a:pt x="676739" y="2532541"/>
                          <a:pt x="631570" y="2577710"/>
                          <a:pt x="575851" y="2577710"/>
                        </a:cubicBezTo>
                        <a:lnTo>
                          <a:pt x="100888" y="2577710"/>
                        </a:lnTo>
                        <a:cubicBezTo>
                          <a:pt x="45169" y="2577710"/>
                          <a:pt x="0" y="2532541"/>
                          <a:pt x="0" y="2476822"/>
                        </a:cubicBezTo>
                        <a:lnTo>
                          <a:pt x="0" y="1208965"/>
                        </a:lnTo>
                        <a:lnTo>
                          <a:pt x="0" y="1206981"/>
                        </a:lnTo>
                        <a:cubicBezTo>
                          <a:pt x="0" y="1193051"/>
                          <a:pt x="2823" y="1179781"/>
                          <a:pt x="7928" y="1167711"/>
                        </a:cubicBezTo>
                        <a:lnTo>
                          <a:pt x="11350" y="1162635"/>
                        </a:lnTo>
                        <a:lnTo>
                          <a:pt x="203662" y="377658"/>
                        </a:lnTo>
                        <a:close/>
                      </a:path>
                    </a:pathLst>
                  </a:custGeom>
                  <a:solidFill>
                    <a:srgbClr val="6633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53" name="四角形: 上の 2 つの角を丸める 152">
                    <a:extLst>
                      <a:ext uri="{FF2B5EF4-FFF2-40B4-BE49-F238E27FC236}">
                        <a16:creationId xmlns:a16="http://schemas.microsoft.com/office/drawing/2014/main" id="{B7DC53B6-2522-4619-873A-A90DAEB4300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284274" y="4484681"/>
                    <a:ext cx="164173" cy="51078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chemeClr val="tx2">
                      <a:lumMod val="85000"/>
                      <a:lumOff val="1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50" name="フリーフォーム: 図形 149">
                  <a:extLst>
                    <a:ext uri="{FF2B5EF4-FFF2-40B4-BE49-F238E27FC236}">
                      <a16:creationId xmlns:a16="http://schemas.microsoft.com/office/drawing/2014/main" id="{B14B5AA5-74AA-4389-BD38-E1858D861697}"/>
                    </a:ext>
                  </a:extLst>
                </p:cNvPr>
                <p:cNvSpPr/>
                <p:nvPr/>
              </p:nvSpPr>
              <p:spPr bwMode="auto">
                <a:xfrm>
                  <a:off x="3135221" y="5238279"/>
                  <a:ext cx="556649" cy="883776"/>
                </a:xfrm>
                <a:custGeom>
                  <a:avLst/>
                  <a:gdLst>
                    <a:gd name="connsiteX0" fmla="*/ 277834 w 556649"/>
                    <a:gd name="connsiteY0" fmla="*/ 0 h 663582"/>
                    <a:gd name="connsiteX1" fmla="*/ 499245 w 556649"/>
                    <a:gd name="connsiteY1" fmla="*/ 56665 h 663582"/>
                    <a:gd name="connsiteX2" fmla="*/ 556649 w 556649"/>
                    <a:gd name="connsiteY2" fmla="*/ 96348 h 663582"/>
                    <a:gd name="connsiteX3" fmla="*/ 556649 w 556649"/>
                    <a:gd name="connsiteY3" fmla="*/ 567235 h 663582"/>
                    <a:gd name="connsiteX4" fmla="*/ 499245 w 556649"/>
                    <a:gd name="connsiteY4" fmla="*/ 606918 h 663582"/>
                    <a:gd name="connsiteX5" fmla="*/ 277834 w 556649"/>
                    <a:gd name="connsiteY5" fmla="*/ 663582 h 663582"/>
                    <a:gd name="connsiteX6" fmla="*/ 56423 w 556649"/>
                    <a:gd name="connsiteY6" fmla="*/ 606918 h 663582"/>
                    <a:gd name="connsiteX7" fmla="*/ 0 w 556649"/>
                    <a:gd name="connsiteY7" fmla="*/ 567913 h 663582"/>
                    <a:gd name="connsiteX8" fmla="*/ 0 w 556649"/>
                    <a:gd name="connsiteY8" fmla="*/ 95670 h 663582"/>
                    <a:gd name="connsiteX9" fmla="*/ 56423 w 556649"/>
                    <a:gd name="connsiteY9" fmla="*/ 56665 h 663582"/>
                    <a:gd name="connsiteX10" fmla="*/ 277834 w 556649"/>
                    <a:gd name="connsiteY10" fmla="*/ 0 h 6635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56649" h="663582">
                      <a:moveTo>
                        <a:pt x="277834" y="0"/>
                      </a:moveTo>
                      <a:cubicBezTo>
                        <a:pt x="359850" y="0"/>
                        <a:pt x="436042" y="20890"/>
                        <a:pt x="499245" y="56665"/>
                      </a:cubicBezTo>
                      <a:lnTo>
                        <a:pt x="556649" y="96348"/>
                      </a:lnTo>
                      <a:lnTo>
                        <a:pt x="556649" y="567235"/>
                      </a:lnTo>
                      <a:lnTo>
                        <a:pt x="499245" y="606918"/>
                      </a:lnTo>
                      <a:cubicBezTo>
                        <a:pt x="436042" y="642693"/>
                        <a:pt x="359850" y="663582"/>
                        <a:pt x="277834" y="663582"/>
                      </a:cubicBezTo>
                      <a:cubicBezTo>
                        <a:pt x="195819" y="663582"/>
                        <a:pt x="119626" y="642693"/>
                        <a:pt x="56423" y="606918"/>
                      </a:cubicBezTo>
                      <a:lnTo>
                        <a:pt x="0" y="567913"/>
                      </a:lnTo>
                      <a:lnTo>
                        <a:pt x="0" y="95670"/>
                      </a:lnTo>
                      <a:lnTo>
                        <a:pt x="56423" y="56665"/>
                      </a:lnTo>
                      <a:cubicBezTo>
                        <a:pt x="119626" y="20890"/>
                        <a:pt x="195819" y="0"/>
                        <a:pt x="277834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1" name="テキスト ボックス 150">
                  <a:extLst>
                    <a:ext uri="{FF2B5EF4-FFF2-40B4-BE49-F238E27FC236}">
                      <a16:creationId xmlns:a16="http://schemas.microsoft.com/office/drawing/2014/main" id="{F9132EEA-0FC9-4FAC-9A8A-E2B117B3F8C3}"/>
                    </a:ext>
                  </a:extLst>
                </p:cNvPr>
                <p:cNvSpPr txBox="1"/>
                <p:nvPr/>
              </p:nvSpPr>
              <p:spPr>
                <a:xfrm>
                  <a:off x="3263047" y="5410807"/>
                  <a:ext cx="300997" cy="566120"/>
                </a:xfrm>
                <a:prstGeom prst="rect">
                  <a:avLst/>
                </a:prstGeom>
                <a:noFill/>
                <a:ln w="38100">
                  <a:noFill/>
                </a:ln>
              </p:spPr>
              <p:txBody>
                <a:bodyPr vert="horz" wrap="none" rtlCol="0" anchor="b">
                  <a:prstTxWarp prst="textPlain">
                    <a:avLst/>
                  </a:prstTxWarp>
                  <a:spAutoFit/>
                </a:bodyPr>
                <a:lstStyle>
                  <a:defPPr>
                    <a:defRPr lang="ja-JP"/>
                  </a:defPPr>
                  <a:lvl1pPr algn="ctr">
                    <a:defRPr sz="21600" b="1" spc="50">
                      <a:ln w="38100">
                        <a:solidFill>
                          <a:schemeClr val="tx1"/>
                        </a:solidFill>
                      </a:ln>
                      <a:solidFill>
                        <a:srgbClr val="FF0000"/>
                      </a:solidFill>
                      <a:effectLst>
                        <a:outerShdw blurRad="12700" dist="63500" dir="19200000" algn="tl" rotWithShape="0">
                          <a:prstClr val="black"/>
                        </a:outerShdw>
                      </a:effectLst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defRPr>
                  </a:lvl1pPr>
                </a:lstStyle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日</a:t>
                  </a:r>
                  <a:endParaRPr lang="en-US" altLang="ja-JP" sz="8800" dirty="0">
                    <a:ln w="38100">
                      <a:noFill/>
                    </a:ln>
                    <a:solidFill>
                      <a:schemeClr val="tx1"/>
                    </a:solidFill>
                    <a:effectLst/>
                  </a:endParaRPr>
                </a:p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本</a:t>
                  </a:r>
                  <a:endParaRPr lang="en-US" altLang="ja-JP" sz="8800" dirty="0">
                    <a:ln w="38100">
                      <a:noFill/>
                    </a:ln>
                    <a:solidFill>
                      <a:schemeClr val="tx1"/>
                    </a:solidFill>
                    <a:effectLst/>
                  </a:endParaRPr>
                </a:p>
                <a:p>
                  <a:r>
                    <a:rPr lang="ja-JP" altLang="en-US" sz="8800" dirty="0">
                      <a:ln w="38100">
                        <a:noFill/>
                      </a:ln>
                      <a:solidFill>
                        <a:schemeClr val="tx1"/>
                      </a:solidFill>
                      <a:effectLst/>
                    </a:rPr>
                    <a:t>酒</a:t>
                  </a:r>
                  <a:endParaRPr lang="ja-JP" altLang="en-US" sz="8800" dirty="0">
                    <a:ln w="38100">
                      <a:noFill/>
                    </a:ln>
                    <a:effectLst/>
                  </a:endParaRPr>
                </a:p>
              </p:txBody>
            </p:sp>
          </p:grpSp>
        </p:grp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09A71CF5-2F7B-465F-AA06-1A2526D1CE5D}"/>
                </a:ext>
              </a:extLst>
            </p:cNvPr>
            <p:cNvSpPr/>
            <p:nvPr/>
          </p:nvSpPr>
          <p:spPr bwMode="auto">
            <a:xfrm>
              <a:off x="6824942" y="1087351"/>
              <a:ext cx="2186184" cy="2186185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90" name="グループ化 189">
            <a:extLst>
              <a:ext uri="{FF2B5EF4-FFF2-40B4-BE49-F238E27FC236}">
                <a16:creationId xmlns:a16="http://schemas.microsoft.com/office/drawing/2014/main" id="{0988BB3C-0E64-4E8B-84EE-D240C01F5D67}"/>
              </a:ext>
            </a:extLst>
          </p:cNvPr>
          <p:cNvGrpSpPr/>
          <p:nvPr/>
        </p:nvGrpSpPr>
        <p:grpSpPr>
          <a:xfrm>
            <a:off x="3757715" y="3878723"/>
            <a:ext cx="2445877" cy="2445877"/>
            <a:chOff x="3757715" y="3878723"/>
            <a:chExt cx="2445877" cy="2445877"/>
          </a:xfrm>
        </p:grpSpPr>
        <p:sp>
          <p:nvSpPr>
            <p:cNvPr id="60" name="四角形: 角を丸くする 59">
              <a:extLst>
                <a:ext uri="{FF2B5EF4-FFF2-40B4-BE49-F238E27FC236}">
                  <a16:creationId xmlns:a16="http://schemas.microsoft.com/office/drawing/2014/main" id="{81ACA287-E880-444F-BA0B-512806190D1A}"/>
                </a:ext>
              </a:extLst>
            </p:cNvPr>
            <p:cNvSpPr/>
            <p:nvPr/>
          </p:nvSpPr>
          <p:spPr bwMode="auto">
            <a:xfrm>
              <a:off x="3757715" y="3878723"/>
              <a:ext cx="2445877" cy="2445877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1" name="四角形: 角を丸くする 60">
              <a:extLst>
                <a:ext uri="{FF2B5EF4-FFF2-40B4-BE49-F238E27FC236}">
                  <a16:creationId xmlns:a16="http://schemas.microsoft.com/office/drawing/2014/main" id="{D08522C8-B668-43E4-AF7C-807A52AE09E1}"/>
                </a:ext>
              </a:extLst>
            </p:cNvPr>
            <p:cNvSpPr/>
            <p:nvPr/>
          </p:nvSpPr>
          <p:spPr bwMode="auto">
            <a:xfrm>
              <a:off x="3925461" y="4046469"/>
              <a:ext cx="2110385" cy="2110385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D8893F1D-F141-448C-98C3-593579D9A3C6}"/>
                </a:ext>
              </a:extLst>
            </p:cNvPr>
            <p:cNvSpPr/>
            <p:nvPr/>
          </p:nvSpPr>
          <p:spPr bwMode="auto">
            <a:xfrm>
              <a:off x="3828328" y="3949336"/>
              <a:ext cx="2304650" cy="2304650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82" name="グループ化 181">
              <a:extLst>
                <a:ext uri="{FF2B5EF4-FFF2-40B4-BE49-F238E27FC236}">
                  <a16:creationId xmlns:a16="http://schemas.microsoft.com/office/drawing/2014/main" id="{805678F2-5B1B-453A-AF99-4A2F91DCEDD3}"/>
                </a:ext>
              </a:extLst>
            </p:cNvPr>
            <p:cNvGrpSpPr/>
            <p:nvPr/>
          </p:nvGrpSpPr>
          <p:grpSpPr>
            <a:xfrm>
              <a:off x="4423674" y="4314795"/>
              <a:ext cx="1126226" cy="1585068"/>
              <a:chOff x="4420774" y="4362449"/>
              <a:chExt cx="1078326" cy="1517653"/>
            </a:xfrm>
          </p:grpSpPr>
          <p:grpSp>
            <p:nvGrpSpPr>
              <p:cNvPr id="183" name="グループ化 182">
                <a:extLst>
                  <a:ext uri="{FF2B5EF4-FFF2-40B4-BE49-F238E27FC236}">
                    <a16:creationId xmlns:a16="http://schemas.microsoft.com/office/drawing/2014/main" id="{C5DECBD2-518F-4CA8-9058-515BE1EF78F9}"/>
                  </a:ext>
                </a:extLst>
              </p:cNvPr>
              <p:cNvGrpSpPr/>
              <p:nvPr/>
            </p:nvGrpSpPr>
            <p:grpSpPr>
              <a:xfrm>
                <a:off x="4420774" y="4362449"/>
                <a:ext cx="1078326" cy="1517653"/>
                <a:chOff x="8711252" y="3125615"/>
                <a:chExt cx="764932" cy="1009611"/>
              </a:xfrm>
            </p:grpSpPr>
            <p:sp>
              <p:nvSpPr>
                <p:cNvPr id="186" name="四角形: 角を丸くする 185">
                  <a:extLst>
                    <a:ext uri="{FF2B5EF4-FFF2-40B4-BE49-F238E27FC236}">
                      <a16:creationId xmlns:a16="http://schemas.microsoft.com/office/drawing/2014/main" id="{0F6F73C5-7CF7-4325-9F36-DC3AFD9060B3}"/>
                    </a:ext>
                  </a:extLst>
                </p:cNvPr>
                <p:cNvSpPr/>
                <p:nvPr/>
              </p:nvSpPr>
              <p:spPr bwMode="auto">
                <a:xfrm>
                  <a:off x="8711252" y="3166596"/>
                  <a:ext cx="764932" cy="911449"/>
                </a:xfrm>
                <a:prstGeom prst="roundRect">
                  <a:avLst>
                    <a:gd name="adj" fmla="val 7737"/>
                  </a:avLst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7" name="四角形: 角を丸くする 186">
                  <a:extLst>
                    <a:ext uri="{FF2B5EF4-FFF2-40B4-BE49-F238E27FC236}">
                      <a16:creationId xmlns:a16="http://schemas.microsoft.com/office/drawing/2014/main" id="{6DF79CFB-B0E0-4D84-808C-785D233CE559}"/>
                    </a:ext>
                  </a:extLst>
                </p:cNvPr>
                <p:cNvSpPr/>
                <p:nvPr/>
              </p:nvSpPr>
              <p:spPr bwMode="auto">
                <a:xfrm>
                  <a:off x="8711252" y="3125615"/>
                  <a:ext cx="764932" cy="51622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8" name="四角形: 角を丸くする 187">
                  <a:extLst>
                    <a:ext uri="{FF2B5EF4-FFF2-40B4-BE49-F238E27FC236}">
                      <a16:creationId xmlns:a16="http://schemas.microsoft.com/office/drawing/2014/main" id="{6FC7A59B-30D8-4FFC-95DC-2670A4C01EAF}"/>
                    </a:ext>
                  </a:extLst>
                </p:cNvPr>
                <p:cNvSpPr/>
                <p:nvPr/>
              </p:nvSpPr>
              <p:spPr bwMode="auto">
                <a:xfrm>
                  <a:off x="8711252" y="4075250"/>
                  <a:ext cx="764932" cy="59976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84" name="楕円 183">
                <a:extLst>
                  <a:ext uri="{FF2B5EF4-FFF2-40B4-BE49-F238E27FC236}">
                    <a16:creationId xmlns:a16="http://schemas.microsoft.com/office/drawing/2014/main" id="{8A4F72AE-CE3B-425D-920B-3C905E685A32}"/>
                  </a:ext>
                </a:extLst>
              </p:cNvPr>
              <p:cNvSpPr/>
              <p:nvPr/>
            </p:nvSpPr>
            <p:spPr>
              <a:xfrm>
                <a:off x="4481099" y="4572001"/>
                <a:ext cx="957676" cy="1116372"/>
              </a:xfrm>
              <a:prstGeom prst="ellipse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" name="テキスト ボックス 184">
                <a:extLst>
                  <a:ext uri="{FF2B5EF4-FFF2-40B4-BE49-F238E27FC236}">
                    <a16:creationId xmlns:a16="http://schemas.microsoft.com/office/drawing/2014/main" id="{24D34C23-3B1C-4EB0-BB06-B657342F8D70}"/>
                  </a:ext>
                </a:extLst>
              </p:cNvPr>
              <p:cNvSpPr txBox="1"/>
              <p:nvPr/>
            </p:nvSpPr>
            <p:spPr>
              <a:xfrm>
                <a:off x="4541426" y="4756150"/>
                <a:ext cx="837024" cy="751724"/>
              </a:xfrm>
              <a:prstGeom prst="rect">
                <a:avLst/>
              </a:prstGeom>
              <a:noFill/>
              <a:ln w="38100">
                <a:noFill/>
              </a:ln>
            </p:spPr>
            <p:txBody>
              <a:bodyPr vert="horz" wrap="none" rtlCol="0" anchor="b">
                <a:prstTxWarp prst="textPlain">
                  <a:avLst/>
                </a:prstTxWarp>
                <a:spAutoFit/>
              </a:bodyPr>
              <a:lstStyle>
                <a:defPPr>
                  <a:defRPr lang="ja-JP"/>
                </a:defPPr>
                <a:lvl1pPr algn="ctr">
                  <a:defRPr sz="21600" b="1" spc="50">
                    <a:ln w="38100">
                      <a:solidFill>
                        <a:schemeClr val="tx1"/>
                      </a:solidFill>
                    </a:ln>
                    <a:solidFill>
                      <a:srgbClr val="FF0000"/>
                    </a:solidFill>
                    <a:effectLst>
                      <a:outerShdw blurRad="12700" dist="63500" dir="19200000" algn="tl" rotWithShape="0">
                        <a:prstClr val="black"/>
                      </a:outerShdw>
                    </a:effectLst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defRPr>
                </a:lvl1pPr>
              </a:lstStyle>
              <a:p>
                <a:r>
                  <a:rPr lang="ja-JP" altLang="en-US" sz="8800" dirty="0">
                    <a:ln w="38100">
                      <a:noFill/>
                    </a:ln>
                    <a:solidFill>
                      <a:schemeClr val="bg1"/>
                    </a:solidFill>
                    <a:effectLst/>
                  </a:rPr>
                  <a:t>酒</a:t>
                </a:r>
              </a:p>
            </p:txBody>
          </p:sp>
        </p:grp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7BC9F9BF-AC91-4134-BBB4-6DE850732ACC}"/>
                </a:ext>
              </a:extLst>
            </p:cNvPr>
            <p:cNvSpPr/>
            <p:nvPr/>
          </p:nvSpPr>
          <p:spPr bwMode="auto">
            <a:xfrm>
              <a:off x="3878542" y="3995651"/>
              <a:ext cx="2186184" cy="2186185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EE79ED50-BE7D-4318-9521-A1516C2E908A}"/>
              </a:ext>
            </a:extLst>
          </p:cNvPr>
          <p:cNvGrpSpPr/>
          <p:nvPr/>
        </p:nvGrpSpPr>
        <p:grpSpPr>
          <a:xfrm>
            <a:off x="6704115" y="3878723"/>
            <a:ext cx="2445877" cy="2445877"/>
            <a:chOff x="6704115" y="3878723"/>
            <a:chExt cx="2445877" cy="2445877"/>
          </a:xfrm>
        </p:grpSpPr>
        <p:sp>
          <p:nvSpPr>
            <p:cNvPr id="64" name="四角形: 角を丸くする 63">
              <a:extLst>
                <a:ext uri="{FF2B5EF4-FFF2-40B4-BE49-F238E27FC236}">
                  <a16:creationId xmlns:a16="http://schemas.microsoft.com/office/drawing/2014/main" id="{6622D0EC-8B37-4EB3-B6C1-FF62C56E29F3}"/>
                </a:ext>
              </a:extLst>
            </p:cNvPr>
            <p:cNvSpPr/>
            <p:nvPr/>
          </p:nvSpPr>
          <p:spPr bwMode="auto">
            <a:xfrm>
              <a:off x="6704115" y="3878723"/>
              <a:ext cx="2445877" cy="2445877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5" name="四角形: 角を丸くする 64">
              <a:extLst>
                <a:ext uri="{FF2B5EF4-FFF2-40B4-BE49-F238E27FC236}">
                  <a16:creationId xmlns:a16="http://schemas.microsoft.com/office/drawing/2014/main" id="{32D35204-5414-4EF1-9B49-5989A8D3752D}"/>
                </a:ext>
              </a:extLst>
            </p:cNvPr>
            <p:cNvSpPr/>
            <p:nvPr/>
          </p:nvSpPr>
          <p:spPr bwMode="auto">
            <a:xfrm>
              <a:off x="6871861" y="4046469"/>
              <a:ext cx="2110385" cy="2110385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E9A1A2C1-0313-4298-AB29-834C990D35E2}"/>
                </a:ext>
              </a:extLst>
            </p:cNvPr>
            <p:cNvSpPr/>
            <p:nvPr/>
          </p:nvSpPr>
          <p:spPr bwMode="auto">
            <a:xfrm>
              <a:off x="6824942" y="3995651"/>
              <a:ext cx="2186184" cy="2186185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74" name="グループ化 173">
              <a:extLst>
                <a:ext uri="{FF2B5EF4-FFF2-40B4-BE49-F238E27FC236}">
                  <a16:creationId xmlns:a16="http://schemas.microsoft.com/office/drawing/2014/main" id="{2C6667CE-E566-41C5-A841-A3782A3BD2A6}"/>
                </a:ext>
              </a:extLst>
            </p:cNvPr>
            <p:cNvGrpSpPr/>
            <p:nvPr/>
          </p:nvGrpSpPr>
          <p:grpSpPr>
            <a:xfrm>
              <a:off x="7350592" y="4290713"/>
              <a:ext cx="992786" cy="1649727"/>
              <a:chOff x="6052629" y="2701884"/>
              <a:chExt cx="1246490" cy="2071308"/>
            </a:xfrm>
          </p:grpSpPr>
          <p:grpSp>
            <p:nvGrpSpPr>
              <p:cNvPr id="175" name="グループ化 174">
                <a:extLst>
                  <a:ext uri="{FF2B5EF4-FFF2-40B4-BE49-F238E27FC236}">
                    <a16:creationId xmlns:a16="http://schemas.microsoft.com/office/drawing/2014/main" id="{3DBB4C6B-7686-47E9-A2DA-8A4F3C7A8847}"/>
                  </a:ext>
                </a:extLst>
              </p:cNvPr>
              <p:cNvGrpSpPr/>
              <p:nvPr/>
            </p:nvGrpSpPr>
            <p:grpSpPr>
              <a:xfrm>
                <a:off x="6052629" y="2701884"/>
                <a:ext cx="1246490" cy="2071308"/>
                <a:chOff x="6052629" y="2701884"/>
                <a:chExt cx="1246490" cy="2071308"/>
              </a:xfrm>
            </p:grpSpPr>
            <p:sp>
              <p:nvSpPr>
                <p:cNvPr id="179" name="フリーフォーム: 図形 178">
                  <a:extLst>
                    <a:ext uri="{FF2B5EF4-FFF2-40B4-BE49-F238E27FC236}">
                      <a16:creationId xmlns:a16="http://schemas.microsoft.com/office/drawing/2014/main" id="{917A7B5C-60CE-44D5-8EC6-A750DB3AC94A}"/>
                    </a:ext>
                  </a:extLst>
                </p:cNvPr>
                <p:cNvSpPr/>
                <p:nvPr/>
              </p:nvSpPr>
              <p:spPr bwMode="auto">
                <a:xfrm rot="10800000">
                  <a:off x="6489029" y="2701884"/>
                  <a:ext cx="810090" cy="2068958"/>
                </a:xfrm>
                <a:custGeom>
                  <a:avLst/>
                  <a:gdLst>
                    <a:gd name="connsiteX0" fmla="*/ 692908 w 810090"/>
                    <a:gd name="connsiteY0" fmla="*/ 2068958 h 2068958"/>
                    <a:gd name="connsiteX1" fmla="*/ 117182 w 810090"/>
                    <a:gd name="connsiteY1" fmla="*/ 2068958 h 2068958"/>
                    <a:gd name="connsiteX2" fmla="*/ 276060 w 810090"/>
                    <a:gd name="connsiteY2" fmla="*/ 1813037 h 2068958"/>
                    <a:gd name="connsiteX3" fmla="*/ 198012 w 810090"/>
                    <a:gd name="connsiteY3" fmla="*/ 1346255 h 2068958"/>
                    <a:gd name="connsiteX4" fmla="*/ 178580 w 810090"/>
                    <a:gd name="connsiteY4" fmla="*/ 1324643 h 2068958"/>
                    <a:gd name="connsiteX5" fmla="*/ 0 w 810090"/>
                    <a:gd name="connsiteY5" fmla="*/ 636417 h 2068958"/>
                    <a:gd name="connsiteX6" fmla="*/ 118635 w 810090"/>
                    <a:gd name="connsiteY6" fmla="*/ 49537 h 2068958"/>
                    <a:gd name="connsiteX7" fmla="*/ 147936 w 810090"/>
                    <a:gd name="connsiteY7" fmla="*/ 0 h 2068958"/>
                    <a:gd name="connsiteX8" fmla="*/ 662154 w 810090"/>
                    <a:gd name="connsiteY8" fmla="*/ 0 h 2068958"/>
                    <a:gd name="connsiteX9" fmla="*/ 691455 w 810090"/>
                    <a:gd name="connsiteY9" fmla="*/ 49537 h 2068958"/>
                    <a:gd name="connsiteX10" fmla="*/ 810090 w 810090"/>
                    <a:gd name="connsiteY10" fmla="*/ 636417 h 2068958"/>
                    <a:gd name="connsiteX11" fmla="*/ 631509 w 810090"/>
                    <a:gd name="connsiteY11" fmla="*/ 1324643 h 2068958"/>
                    <a:gd name="connsiteX12" fmla="*/ 612079 w 810090"/>
                    <a:gd name="connsiteY12" fmla="*/ 1346254 h 2068958"/>
                    <a:gd name="connsiteX13" fmla="*/ 534031 w 810090"/>
                    <a:gd name="connsiteY13" fmla="*/ 1813038 h 2068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810090" h="2068958">
                      <a:moveTo>
                        <a:pt x="692908" y="2068958"/>
                      </a:moveTo>
                      <a:lnTo>
                        <a:pt x="117182" y="2068958"/>
                      </a:lnTo>
                      <a:lnTo>
                        <a:pt x="276060" y="1813037"/>
                      </a:lnTo>
                      <a:lnTo>
                        <a:pt x="198012" y="1346255"/>
                      </a:lnTo>
                      <a:lnTo>
                        <a:pt x="178580" y="1324643"/>
                      </a:lnTo>
                      <a:cubicBezTo>
                        <a:pt x="70838" y="1175491"/>
                        <a:pt x="0" y="922905"/>
                        <a:pt x="0" y="636417"/>
                      </a:cubicBezTo>
                      <a:cubicBezTo>
                        <a:pt x="0" y="407226"/>
                        <a:pt x="45336" y="199733"/>
                        <a:pt x="118635" y="49537"/>
                      </a:cubicBezTo>
                      <a:lnTo>
                        <a:pt x="147936" y="0"/>
                      </a:lnTo>
                      <a:lnTo>
                        <a:pt x="662154" y="0"/>
                      </a:lnTo>
                      <a:lnTo>
                        <a:pt x="691455" y="49537"/>
                      </a:lnTo>
                      <a:cubicBezTo>
                        <a:pt x="764753" y="199733"/>
                        <a:pt x="810090" y="407226"/>
                        <a:pt x="810090" y="636417"/>
                      </a:cubicBezTo>
                      <a:cubicBezTo>
                        <a:pt x="810090" y="922905"/>
                        <a:pt x="739252" y="1175491"/>
                        <a:pt x="631509" y="1324643"/>
                      </a:cubicBezTo>
                      <a:lnTo>
                        <a:pt x="612079" y="1346254"/>
                      </a:lnTo>
                      <a:lnTo>
                        <a:pt x="534031" y="1813038"/>
                      </a:lnTo>
                      <a:close/>
                    </a:path>
                  </a:pathLst>
                </a:custGeom>
                <a:solidFill>
                  <a:schemeClr val="tx2">
                    <a:lumMod val="65000"/>
                    <a:lumOff val="3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0" name="台形 179">
                  <a:extLst>
                    <a:ext uri="{FF2B5EF4-FFF2-40B4-BE49-F238E27FC236}">
                      <a16:creationId xmlns:a16="http://schemas.microsoft.com/office/drawing/2014/main" id="{12D6EA24-8B68-4308-A24A-70DC043F562F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6278095" y="4644135"/>
                  <a:ext cx="269149" cy="129057"/>
                </a:xfrm>
                <a:prstGeom prst="trapezoid">
                  <a:avLst>
                    <a:gd name="adj" fmla="val 37129"/>
                  </a:avLst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1" name="台形 180">
                  <a:extLst>
                    <a:ext uri="{FF2B5EF4-FFF2-40B4-BE49-F238E27FC236}">
                      <a16:creationId xmlns:a16="http://schemas.microsoft.com/office/drawing/2014/main" id="{D872F70E-43D6-43AD-BD0B-5ACC839D97D5}"/>
                    </a:ext>
                  </a:extLst>
                </p:cNvPr>
                <p:cNvSpPr/>
                <p:nvPr/>
              </p:nvSpPr>
              <p:spPr bwMode="auto">
                <a:xfrm rot="10800000">
                  <a:off x="6052629" y="4298060"/>
                  <a:ext cx="720080" cy="405046"/>
                </a:xfrm>
                <a:prstGeom prst="trapezoid">
                  <a:avLst>
                    <a:gd name="adj" fmla="val 51041"/>
                  </a:avLst>
                </a:prstGeom>
                <a:solidFill>
                  <a:schemeClr val="bg1">
                    <a:lumMod val="8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76" name="フリーフォーム: 図形 175">
                <a:extLst>
                  <a:ext uri="{FF2B5EF4-FFF2-40B4-BE49-F238E27FC236}">
                    <a16:creationId xmlns:a16="http://schemas.microsoft.com/office/drawing/2014/main" id="{B6571AB8-F994-4C38-ACEC-3F4C7A9B7999}"/>
                  </a:ext>
                </a:extLst>
              </p:cNvPr>
              <p:cNvSpPr/>
              <p:nvPr/>
            </p:nvSpPr>
            <p:spPr bwMode="auto">
              <a:xfrm rot="10800000">
                <a:off x="6894073" y="3552618"/>
                <a:ext cx="303756" cy="303756"/>
              </a:xfrm>
              <a:custGeom>
                <a:avLst/>
                <a:gdLst>
                  <a:gd name="connsiteX0" fmla="*/ 524769 w 968414"/>
                  <a:gd name="connsiteY0" fmla="*/ 968413 h 968413"/>
                  <a:gd name="connsiteX1" fmla="*/ 513625 w 968414"/>
                  <a:gd name="connsiteY1" fmla="*/ 845753 h 968413"/>
                  <a:gd name="connsiteX2" fmla="*/ 484207 w 968414"/>
                  <a:gd name="connsiteY2" fmla="*/ 790201 h 968413"/>
                  <a:gd name="connsiteX3" fmla="*/ 454789 w 968414"/>
                  <a:gd name="connsiteY3" fmla="*/ 845753 h 968413"/>
                  <a:gd name="connsiteX4" fmla="*/ 443645 w 968414"/>
                  <a:gd name="connsiteY4" fmla="*/ 968413 h 968413"/>
                  <a:gd name="connsiteX5" fmla="*/ 440412 w 968414"/>
                  <a:gd name="connsiteY5" fmla="*/ 967239 h 968413"/>
                  <a:gd name="connsiteX6" fmla="*/ 371694 w 968414"/>
                  <a:gd name="connsiteY6" fmla="*/ 780631 h 968413"/>
                  <a:gd name="connsiteX7" fmla="*/ 375508 w 968414"/>
                  <a:gd name="connsiteY7" fmla="*/ 746627 h 968413"/>
                  <a:gd name="connsiteX8" fmla="*/ 354162 w 968414"/>
                  <a:gd name="connsiteY8" fmla="*/ 773366 h 968413"/>
                  <a:gd name="connsiteX9" fmla="*/ 173619 w 968414"/>
                  <a:gd name="connsiteY9" fmla="*/ 856727 h 968413"/>
                  <a:gd name="connsiteX10" fmla="*/ 170503 w 968414"/>
                  <a:gd name="connsiteY10" fmla="*/ 855271 h 968413"/>
                  <a:gd name="connsiteX11" fmla="*/ 249357 w 968414"/>
                  <a:gd name="connsiteY11" fmla="*/ 760657 h 968413"/>
                  <a:gd name="connsiteX12" fmla="*/ 267836 w 968414"/>
                  <a:gd name="connsiteY12" fmla="*/ 700574 h 968413"/>
                  <a:gd name="connsiteX13" fmla="*/ 207753 w 968414"/>
                  <a:gd name="connsiteY13" fmla="*/ 719054 h 968413"/>
                  <a:gd name="connsiteX14" fmla="*/ 113140 w 968414"/>
                  <a:gd name="connsiteY14" fmla="*/ 797908 h 968413"/>
                  <a:gd name="connsiteX15" fmla="*/ 111684 w 968414"/>
                  <a:gd name="connsiteY15" fmla="*/ 794791 h 968413"/>
                  <a:gd name="connsiteX16" fmla="*/ 195045 w 968414"/>
                  <a:gd name="connsiteY16" fmla="*/ 614249 h 968413"/>
                  <a:gd name="connsiteX17" fmla="*/ 221779 w 968414"/>
                  <a:gd name="connsiteY17" fmla="*/ 592906 h 968413"/>
                  <a:gd name="connsiteX18" fmla="*/ 187782 w 968414"/>
                  <a:gd name="connsiteY18" fmla="*/ 596720 h 968413"/>
                  <a:gd name="connsiteX19" fmla="*/ 1174 w 968414"/>
                  <a:gd name="connsiteY19" fmla="*/ 528002 h 968413"/>
                  <a:gd name="connsiteX20" fmla="*/ 0 w 968414"/>
                  <a:gd name="connsiteY20" fmla="*/ 524769 h 968413"/>
                  <a:gd name="connsiteX21" fmla="*/ 122660 w 968414"/>
                  <a:gd name="connsiteY21" fmla="*/ 513625 h 968413"/>
                  <a:gd name="connsiteX22" fmla="*/ 178212 w 968414"/>
                  <a:gd name="connsiteY22" fmla="*/ 484207 h 968413"/>
                  <a:gd name="connsiteX23" fmla="*/ 122660 w 968414"/>
                  <a:gd name="connsiteY23" fmla="*/ 454789 h 968413"/>
                  <a:gd name="connsiteX24" fmla="*/ 0 w 968414"/>
                  <a:gd name="connsiteY24" fmla="*/ 443645 h 968413"/>
                  <a:gd name="connsiteX25" fmla="*/ 1174 w 968414"/>
                  <a:gd name="connsiteY25" fmla="*/ 440412 h 968413"/>
                  <a:gd name="connsiteX26" fmla="*/ 187782 w 968414"/>
                  <a:gd name="connsiteY26" fmla="*/ 371694 h 968413"/>
                  <a:gd name="connsiteX27" fmla="*/ 221788 w 968414"/>
                  <a:gd name="connsiteY27" fmla="*/ 375508 h 968413"/>
                  <a:gd name="connsiteX28" fmla="*/ 195045 w 968414"/>
                  <a:gd name="connsiteY28" fmla="*/ 354159 h 968413"/>
                  <a:gd name="connsiteX29" fmla="*/ 111684 w 968414"/>
                  <a:gd name="connsiteY29" fmla="*/ 173616 h 968413"/>
                  <a:gd name="connsiteX30" fmla="*/ 113140 w 968414"/>
                  <a:gd name="connsiteY30" fmla="*/ 170500 h 968413"/>
                  <a:gd name="connsiteX31" fmla="*/ 207753 w 968414"/>
                  <a:gd name="connsiteY31" fmla="*/ 249353 h 968413"/>
                  <a:gd name="connsiteX32" fmla="*/ 267836 w 968414"/>
                  <a:gd name="connsiteY32" fmla="*/ 267833 h 968413"/>
                  <a:gd name="connsiteX33" fmla="*/ 249357 w 968414"/>
                  <a:gd name="connsiteY33" fmla="*/ 207750 h 968413"/>
                  <a:gd name="connsiteX34" fmla="*/ 170503 w 968414"/>
                  <a:gd name="connsiteY34" fmla="*/ 113136 h 968413"/>
                  <a:gd name="connsiteX35" fmla="*/ 173619 w 968414"/>
                  <a:gd name="connsiteY35" fmla="*/ 111680 h 968413"/>
                  <a:gd name="connsiteX36" fmla="*/ 354162 w 968414"/>
                  <a:gd name="connsiteY36" fmla="*/ 195041 h 968413"/>
                  <a:gd name="connsiteX37" fmla="*/ 375507 w 968414"/>
                  <a:gd name="connsiteY37" fmla="*/ 221779 h 968413"/>
                  <a:gd name="connsiteX38" fmla="*/ 371694 w 968414"/>
                  <a:gd name="connsiteY38" fmla="*/ 187782 h 968413"/>
                  <a:gd name="connsiteX39" fmla="*/ 440412 w 968414"/>
                  <a:gd name="connsiteY39" fmla="*/ 1174 h 968413"/>
                  <a:gd name="connsiteX40" fmla="*/ 443645 w 968414"/>
                  <a:gd name="connsiteY40" fmla="*/ 0 h 968413"/>
                  <a:gd name="connsiteX41" fmla="*/ 454789 w 968414"/>
                  <a:gd name="connsiteY41" fmla="*/ 122660 h 968413"/>
                  <a:gd name="connsiteX42" fmla="*/ 484207 w 968414"/>
                  <a:gd name="connsiteY42" fmla="*/ 178212 h 968413"/>
                  <a:gd name="connsiteX43" fmla="*/ 513625 w 968414"/>
                  <a:gd name="connsiteY43" fmla="*/ 122660 h 968413"/>
                  <a:gd name="connsiteX44" fmla="*/ 524769 w 968414"/>
                  <a:gd name="connsiteY44" fmla="*/ 0 h 968413"/>
                  <a:gd name="connsiteX45" fmla="*/ 528002 w 968414"/>
                  <a:gd name="connsiteY45" fmla="*/ 1174 h 968413"/>
                  <a:gd name="connsiteX46" fmla="*/ 596720 w 968414"/>
                  <a:gd name="connsiteY46" fmla="*/ 187782 h 968413"/>
                  <a:gd name="connsiteX47" fmla="*/ 592907 w 968414"/>
                  <a:gd name="connsiteY47" fmla="*/ 221779 h 968413"/>
                  <a:gd name="connsiteX48" fmla="*/ 614252 w 968414"/>
                  <a:gd name="connsiteY48" fmla="*/ 195041 h 968413"/>
                  <a:gd name="connsiteX49" fmla="*/ 794795 w 968414"/>
                  <a:gd name="connsiteY49" fmla="*/ 111680 h 968413"/>
                  <a:gd name="connsiteX50" fmla="*/ 797911 w 968414"/>
                  <a:gd name="connsiteY50" fmla="*/ 113136 h 968413"/>
                  <a:gd name="connsiteX51" fmla="*/ 719058 w 968414"/>
                  <a:gd name="connsiteY51" fmla="*/ 207750 h 968413"/>
                  <a:gd name="connsiteX52" fmla="*/ 700578 w 968414"/>
                  <a:gd name="connsiteY52" fmla="*/ 267833 h 968413"/>
                  <a:gd name="connsiteX53" fmla="*/ 760661 w 968414"/>
                  <a:gd name="connsiteY53" fmla="*/ 249353 h 968413"/>
                  <a:gd name="connsiteX54" fmla="*/ 855275 w 968414"/>
                  <a:gd name="connsiteY54" fmla="*/ 170500 h 968413"/>
                  <a:gd name="connsiteX55" fmla="*/ 856731 w 968414"/>
                  <a:gd name="connsiteY55" fmla="*/ 173616 h 968413"/>
                  <a:gd name="connsiteX56" fmla="*/ 773370 w 968414"/>
                  <a:gd name="connsiteY56" fmla="*/ 354159 h 968413"/>
                  <a:gd name="connsiteX57" fmla="*/ 746626 w 968414"/>
                  <a:gd name="connsiteY57" fmla="*/ 375508 h 968413"/>
                  <a:gd name="connsiteX58" fmla="*/ 780632 w 968414"/>
                  <a:gd name="connsiteY58" fmla="*/ 371694 h 968413"/>
                  <a:gd name="connsiteX59" fmla="*/ 967240 w 968414"/>
                  <a:gd name="connsiteY59" fmla="*/ 440412 h 968413"/>
                  <a:gd name="connsiteX60" fmla="*/ 968414 w 968414"/>
                  <a:gd name="connsiteY60" fmla="*/ 443645 h 968413"/>
                  <a:gd name="connsiteX61" fmla="*/ 845754 w 968414"/>
                  <a:gd name="connsiteY61" fmla="*/ 454789 h 968413"/>
                  <a:gd name="connsiteX62" fmla="*/ 790202 w 968414"/>
                  <a:gd name="connsiteY62" fmla="*/ 484207 h 968413"/>
                  <a:gd name="connsiteX63" fmla="*/ 845754 w 968414"/>
                  <a:gd name="connsiteY63" fmla="*/ 513625 h 968413"/>
                  <a:gd name="connsiteX64" fmla="*/ 968414 w 968414"/>
                  <a:gd name="connsiteY64" fmla="*/ 524769 h 968413"/>
                  <a:gd name="connsiteX65" fmla="*/ 967240 w 968414"/>
                  <a:gd name="connsiteY65" fmla="*/ 528002 h 968413"/>
                  <a:gd name="connsiteX66" fmla="*/ 780632 w 968414"/>
                  <a:gd name="connsiteY66" fmla="*/ 596720 h 968413"/>
                  <a:gd name="connsiteX67" fmla="*/ 746635 w 968414"/>
                  <a:gd name="connsiteY67" fmla="*/ 592906 h 968413"/>
                  <a:gd name="connsiteX68" fmla="*/ 773370 w 968414"/>
                  <a:gd name="connsiteY68" fmla="*/ 614249 h 968413"/>
                  <a:gd name="connsiteX69" fmla="*/ 856731 w 968414"/>
                  <a:gd name="connsiteY69" fmla="*/ 794791 h 968413"/>
                  <a:gd name="connsiteX70" fmla="*/ 855275 w 968414"/>
                  <a:gd name="connsiteY70" fmla="*/ 797908 h 968413"/>
                  <a:gd name="connsiteX71" fmla="*/ 760661 w 968414"/>
                  <a:gd name="connsiteY71" fmla="*/ 719054 h 968413"/>
                  <a:gd name="connsiteX72" fmla="*/ 700578 w 968414"/>
                  <a:gd name="connsiteY72" fmla="*/ 700574 h 968413"/>
                  <a:gd name="connsiteX73" fmla="*/ 719058 w 968414"/>
                  <a:gd name="connsiteY73" fmla="*/ 760657 h 968413"/>
                  <a:gd name="connsiteX74" fmla="*/ 797911 w 968414"/>
                  <a:gd name="connsiteY74" fmla="*/ 855271 h 968413"/>
                  <a:gd name="connsiteX75" fmla="*/ 794795 w 968414"/>
                  <a:gd name="connsiteY75" fmla="*/ 856727 h 968413"/>
                  <a:gd name="connsiteX76" fmla="*/ 614252 w 968414"/>
                  <a:gd name="connsiteY76" fmla="*/ 773366 h 968413"/>
                  <a:gd name="connsiteX77" fmla="*/ 592906 w 968414"/>
                  <a:gd name="connsiteY77" fmla="*/ 746627 h 968413"/>
                  <a:gd name="connsiteX78" fmla="*/ 596720 w 968414"/>
                  <a:gd name="connsiteY78" fmla="*/ 780631 h 968413"/>
                  <a:gd name="connsiteX79" fmla="*/ 528002 w 968414"/>
                  <a:gd name="connsiteY79" fmla="*/ 967239 h 968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</a:cxnLst>
                <a:rect l="l" t="t" r="r" b="b"/>
                <a:pathLst>
                  <a:path w="968414" h="968413">
                    <a:moveTo>
                      <a:pt x="524769" y="968413"/>
                    </a:moveTo>
                    <a:lnTo>
                      <a:pt x="513625" y="845753"/>
                    </a:lnTo>
                    <a:cubicBezTo>
                      <a:pt x="506096" y="811430"/>
                      <a:pt x="495695" y="790201"/>
                      <a:pt x="484207" y="790201"/>
                    </a:cubicBezTo>
                    <a:cubicBezTo>
                      <a:pt x="472719" y="790201"/>
                      <a:pt x="462318" y="811430"/>
                      <a:pt x="454789" y="845753"/>
                    </a:cubicBezTo>
                    <a:lnTo>
                      <a:pt x="443645" y="968413"/>
                    </a:lnTo>
                    <a:lnTo>
                      <a:pt x="440412" y="967239"/>
                    </a:lnTo>
                    <a:cubicBezTo>
                      <a:pt x="400029" y="936494"/>
                      <a:pt x="371694" y="864518"/>
                      <a:pt x="371694" y="780631"/>
                    </a:cubicBezTo>
                    <a:lnTo>
                      <a:pt x="375508" y="746627"/>
                    </a:lnTo>
                    <a:lnTo>
                      <a:pt x="354162" y="773366"/>
                    </a:lnTo>
                    <a:cubicBezTo>
                      <a:pt x="294845" y="832683"/>
                      <a:pt x="223914" y="863542"/>
                      <a:pt x="173619" y="856727"/>
                    </a:cubicBezTo>
                    <a:lnTo>
                      <a:pt x="170503" y="855271"/>
                    </a:lnTo>
                    <a:lnTo>
                      <a:pt x="249357" y="760657"/>
                    </a:lnTo>
                    <a:cubicBezTo>
                      <a:pt x="268303" y="731063"/>
                      <a:pt x="275959" y="708698"/>
                      <a:pt x="267836" y="700574"/>
                    </a:cubicBezTo>
                    <a:cubicBezTo>
                      <a:pt x="259713" y="692451"/>
                      <a:pt x="237347" y="700108"/>
                      <a:pt x="207753" y="719054"/>
                    </a:cubicBezTo>
                    <a:lnTo>
                      <a:pt x="113140" y="797908"/>
                    </a:lnTo>
                    <a:lnTo>
                      <a:pt x="111684" y="794791"/>
                    </a:lnTo>
                    <a:cubicBezTo>
                      <a:pt x="104869" y="744496"/>
                      <a:pt x="135727" y="673566"/>
                      <a:pt x="195045" y="614249"/>
                    </a:cubicBezTo>
                    <a:lnTo>
                      <a:pt x="221779" y="592906"/>
                    </a:lnTo>
                    <a:lnTo>
                      <a:pt x="187782" y="596720"/>
                    </a:lnTo>
                    <a:cubicBezTo>
                      <a:pt x="103896" y="596720"/>
                      <a:pt x="31920" y="568385"/>
                      <a:pt x="1174" y="528002"/>
                    </a:cubicBezTo>
                    <a:lnTo>
                      <a:pt x="0" y="524769"/>
                    </a:lnTo>
                    <a:lnTo>
                      <a:pt x="122660" y="513625"/>
                    </a:lnTo>
                    <a:cubicBezTo>
                      <a:pt x="156984" y="506096"/>
                      <a:pt x="178212" y="495695"/>
                      <a:pt x="178212" y="484207"/>
                    </a:cubicBezTo>
                    <a:cubicBezTo>
                      <a:pt x="178212" y="472719"/>
                      <a:pt x="156984" y="462318"/>
                      <a:pt x="122660" y="454789"/>
                    </a:cubicBezTo>
                    <a:lnTo>
                      <a:pt x="0" y="443645"/>
                    </a:lnTo>
                    <a:lnTo>
                      <a:pt x="1174" y="440412"/>
                    </a:lnTo>
                    <a:cubicBezTo>
                      <a:pt x="31920" y="400029"/>
                      <a:pt x="103896" y="371694"/>
                      <a:pt x="187782" y="371694"/>
                    </a:cubicBezTo>
                    <a:lnTo>
                      <a:pt x="221788" y="375508"/>
                    </a:lnTo>
                    <a:lnTo>
                      <a:pt x="195045" y="354159"/>
                    </a:lnTo>
                    <a:cubicBezTo>
                      <a:pt x="135727" y="294841"/>
                      <a:pt x="104869" y="223911"/>
                      <a:pt x="111684" y="173616"/>
                    </a:cubicBezTo>
                    <a:lnTo>
                      <a:pt x="113140" y="170500"/>
                    </a:lnTo>
                    <a:lnTo>
                      <a:pt x="207753" y="249353"/>
                    </a:lnTo>
                    <a:cubicBezTo>
                      <a:pt x="237347" y="268300"/>
                      <a:pt x="259713" y="275956"/>
                      <a:pt x="267836" y="267833"/>
                    </a:cubicBezTo>
                    <a:cubicBezTo>
                      <a:pt x="275959" y="259710"/>
                      <a:pt x="268303" y="237344"/>
                      <a:pt x="249357" y="207750"/>
                    </a:cubicBezTo>
                    <a:lnTo>
                      <a:pt x="170503" y="113136"/>
                    </a:lnTo>
                    <a:lnTo>
                      <a:pt x="173619" y="111680"/>
                    </a:lnTo>
                    <a:cubicBezTo>
                      <a:pt x="223914" y="104865"/>
                      <a:pt x="294845" y="135724"/>
                      <a:pt x="354162" y="195041"/>
                    </a:cubicBezTo>
                    <a:lnTo>
                      <a:pt x="375507" y="221779"/>
                    </a:lnTo>
                    <a:lnTo>
                      <a:pt x="371694" y="187782"/>
                    </a:lnTo>
                    <a:cubicBezTo>
                      <a:pt x="371694" y="103895"/>
                      <a:pt x="400029" y="31919"/>
                      <a:pt x="440412" y="1174"/>
                    </a:cubicBezTo>
                    <a:lnTo>
                      <a:pt x="443645" y="0"/>
                    </a:lnTo>
                    <a:lnTo>
                      <a:pt x="454789" y="122660"/>
                    </a:lnTo>
                    <a:cubicBezTo>
                      <a:pt x="462318" y="156983"/>
                      <a:pt x="472719" y="178212"/>
                      <a:pt x="484207" y="178212"/>
                    </a:cubicBezTo>
                    <a:cubicBezTo>
                      <a:pt x="495695" y="178212"/>
                      <a:pt x="506096" y="156983"/>
                      <a:pt x="513625" y="122660"/>
                    </a:cubicBezTo>
                    <a:lnTo>
                      <a:pt x="524769" y="0"/>
                    </a:lnTo>
                    <a:lnTo>
                      <a:pt x="528002" y="1174"/>
                    </a:lnTo>
                    <a:cubicBezTo>
                      <a:pt x="568385" y="31919"/>
                      <a:pt x="596720" y="103895"/>
                      <a:pt x="596720" y="187782"/>
                    </a:cubicBezTo>
                    <a:lnTo>
                      <a:pt x="592907" y="221779"/>
                    </a:lnTo>
                    <a:lnTo>
                      <a:pt x="614252" y="195041"/>
                    </a:lnTo>
                    <a:cubicBezTo>
                      <a:pt x="673569" y="135724"/>
                      <a:pt x="744500" y="104865"/>
                      <a:pt x="794795" y="111680"/>
                    </a:cubicBezTo>
                    <a:lnTo>
                      <a:pt x="797911" y="113136"/>
                    </a:lnTo>
                    <a:lnTo>
                      <a:pt x="719058" y="207750"/>
                    </a:lnTo>
                    <a:cubicBezTo>
                      <a:pt x="700111" y="237344"/>
                      <a:pt x="692455" y="259710"/>
                      <a:pt x="700578" y="267833"/>
                    </a:cubicBezTo>
                    <a:cubicBezTo>
                      <a:pt x="708701" y="275956"/>
                      <a:pt x="731067" y="268300"/>
                      <a:pt x="760661" y="249353"/>
                    </a:cubicBezTo>
                    <a:lnTo>
                      <a:pt x="855275" y="170500"/>
                    </a:lnTo>
                    <a:lnTo>
                      <a:pt x="856731" y="173616"/>
                    </a:lnTo>
                    <a:cubicBezTo>
                      <a:pt x="863546" y="223911"/>
                      <a:pt x="832687" y="294841"/>
                      <a:pt x="773370" y="354159"/>
                    </a:cubicBezTo>
                    <a:lnTo>
                      <a:pt x="746626" y="375508"/>
                    </a:lnTo>
                    <a:lnTo>
                      <a:pt x="780632" y="371694"/>
                    </a:lnTo>
                    <a:cubicBezTo>
                      <a:pt x="864519" y="371694"/>
                      <a:pt x="936495" y="400029"/>
                      <a:pt x="967240" y="440412"/>
                    </a:cubicBezTo>
                    <a:lnTo>
                      <a:pt x="968414" y="443645"/>
                    </a:lnTo>
                    <a:lnTo>
                      <a:pt x="845754" y="454789"/>
                    </a:lnTo>
                    <a:cubicBezTo>
                      <a:pt x="811431" y="462318"/>
                      <a:pt x="790202" y="472719"/>
                      <a:pt x="790202" y="484207"/>
                    </a:cubicBezTo>
                    <a:cubicBezTo>
                      <a:pt x="790202" y="495695"/>
                      <a:pt x="811431" y="506096"/>
                      <a:pt x="845754" y="513625"/>
                    </a:cubicBezTo>
                    <a:lnTo>
                      <a:pt x="968414" y="524769"/>
                    </a:lnTo>
                    <a:lnTo>
                      <a:pt x="967240" y="528002"/>
                    </a:lnTo>
                    <a:cubicBezTo>
                      <a:pt x="936495" y="568385"/>
                      <a:pt x="864519" y="596720"/>
                      <a:pt x="780632" y="596720"/>
                    </a:cubicBezTo>
                    <a:lnTo>
                      <a:pt x="746635" y="592906"/>
                    </a:lnTo>
                    <a:lnTo>
                      <a:pt x="773370" y="614249"/>
                    </a:lnTo>
                    <a:cubicBezTo>
                      <a:pt x="832687" y="673566"/>
                      <a:pt x="863546" y="744496"/>
                      <a:pt x="856731" y="794791"/>
                    </a:cubicBezTo>
                    <a:lnTo>
                      <a:pt x="855275" y="797908"/>
                    </a:lnTo>
                    <a:lnTo>
                      <a:pt x="760661" y="719054"/>
                    </a:lnTo>
                    <a:cubicBezTo>
                      <a:pt x="731067" y="700108"/>
                      <a:pt x="708701" y="692451"/>
                      <a:pt x="700578" y="700574"/>
                    </a:cubicBezTo>
                    <a:cubicBezTo>
                      <a:pt x="692455" y="708698"/>
                      <a:pt x="700111" y="731063"/>
                      <a:pt x="719058" y="760657"/>
                    </a:cubicBezTo>
                    <a:lnTo>
                      <a:pt x="797911" y="855271"/>
                    </a:lnTo>
                    <a:lnTo>
                      <a:pt x="794795" y="856727"/>
                    </a:lnTo>
                    <a:cubicBezTo>
                      <a:pt x="744500" y="863542"/>
                      <a:pt x="673569" y="832683"/>
                      <a:pt x="614252" y="773366"/>
                    </a:cubicBezTo>
                    <a:lnTo>
                      <a:pt x="592906" y="746627"/>
                    </a:lnTo>
                    <a:lnTo>
                      <a:pt x="596720" y="780631"/>
                    </a:lnTo>
                    <a:cubicBezTo>
                      <a:pt x="596720" y="864518"/>
                      <a:pt x="568385" y="936494"/>
                      <a:pt x="528002" y="967239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7" name="フリーフォーム: 図形 176">
                <a:extLst>
                  <a:ext uri="{FF2B5EF4-FFF2-40B4-BE49-F238E27FC236}">
                    <a16:creationId xmlns:a16="http://schemas.microsoft.com/office/drawing/2014/main" id="{FAA5708D-F2CA-4D58-A37B-6BC805A46281}"/>
                  </a:ext>
                </a:extLst>
              </p:cNvPr>
              <p:cNvSpPr/>
              <p:nvPr/>
            </p:nvSpPr>
            <p:spPr bwMode="auto">
              <a:xfrm rot="10800000">
                <a:off x="6545081" y="3892551"/>
                <a:ext cx="303756" cy="303756"/>
              </a:xfrm>
              <a:custGeom>
                <a:avLst/>
                <a:gdLst>
                  <a:gd name="connsiteX0" fmla="*/ 524769 w 968414"/>
                  <a:gd name="connsiteY0" fmla="*/ 968413 h 968413"/>
                  <a:gd name="connsiteX1" fmla="*/ 513625 w 968414"/>
                  <a:gd name="connsiteY1" fmla="*/ 845753 h 968413"/>
                  <a:gd name="connsiteX2" fmla="*/ 484207 w 968414"/>
                  <a:gd name="connsiteY2" fmla="*/ 790201 h 968413"/>
                  <a:gd name="connsiteX3" fmla="*/ 454789 w 968414"/>
                  <a:gd name="connsiteY3" fmla="*/ 845753 h 968413"/>
                  <a:gd name="connsiteX4" fmla="*/ 443645 w 968414"/>
                  <a:gd name="connsiteY4" fmla="*/ 968413 h 968413"/>
                  <a:gd name="connsiteX5" fmla="*/ 440412 w 968414"/>
                  <a:gd name="connsiteY5" fmla="*/ 967239 h 968413"/>
                  <a:gd name="connsiteX6" fmla="*/ 371694 w 968414"/>
                  <a:gd name="connsiteY6" fmla="*/ 780631 h 968413"/>
                  <a:gd name="connsiteX7" fmla="*/ 375508 w 968414"/>
                  <a:gd name="connsiteY7" fmla="*/ 746627 h 968413"/>
                  <a:gd name="connsiteX8" fmla="*/ 354162 w 968414"/>
                  <a:gd name="connsiteY8" fmla="*/ 773366 h 968413"/>
                  <a:gd name="connsiteX9" fmla="*/ 173619 w 968414"/>
                  <a:gd name="connsiteY9" fmla="*/ 856727 h 968413"/>
                  <a:gd name="connsiteX10" fmla="*/ 170503 w 968414"/>
                  <a:gd name="connsiteY10" fmla="*/ 855271 h 968413"/>
                  <a:gd name="connsiteX11" fmla="*/ 249357 w 968414"/>
                  <a:gd name="connsiteY11" fmla="*/ 760657 h 968413"/>
                  <a:gd name="connsiteX12" fmla="*/ 267836 w 968414"/>
                  <a:gd name="connsiteY12" fmla="*/ 700574 h 968413"/>
                  <a:gd name="connsiteX13" fmla="*/ 207753 w 968414"/>
                  <a:gd name="connsiteY13" fmla="*/ 719054 h 968413"/>
                  <a:gd name="connsiteX14" fmla="*/ 113140 w 968414"/>
                  <a:gd name="connsiteY14" fmla="*/ 797908 h 968413"/>
                  <a:gd name="connsiteX15" fmla="*/ 111684 w 968414"/>
                  <a:gd name="connsiteY15" fmla="*/ 794791 h 968413"/>
                  <a:gd name="connsiteX16" fmla="*/ 195045 w 968414"/>
                  <a:gd name="connsiteY16" fmla="*/ 614249 h 968413"/>
                  <a:gd name="connsiteX17" fmla="*/ 221779 w 968414"/>
                  <a:gd name="connsiteY17" fmla="*/ 592906 h 968413"/>
                  <a:gd name="connsiteX18" fmla="*/ 187782 w 968414"/>
                  <a:gd name="connsiteY18" fmla="*/ 596720 h 968413"/>
                  <a:gd name="connsiteX19" fmla="*/ 1174 w 968414"/>
                  <a:gd name="connsiteY19" fmla="*/ 528002 h 968413"/>
                  <a:gd name="connsiteX20" fmla="*/ 0 w 968414"/>
                  <a:gd name="connsiteY20" fmla="*/ 524769 h 968413"/>
                  <a:gd name="connsiteX21" fmla="*/ 122660 w 968414"/>
                  <a:gd name="connsiteY21" fmla="*/ 513625 h 968413"/>
                  <a:gd name="connsiteX22" fmla="*/ 178212 w 968414"/>
                  <a:gd name="connsiteY22" fmla="*/ 484207 h 968413"/>
                  <a:gd name="connsiteX23" fmla="*/ 122660 w 968414"/>
                  <a:gd name="connsiteY23" fmla="*/ 454789 h 968413"/>
                  <a:gd name="connsiteX24" fmla="*/ 0 w 968414"/>
                  <a:gd name="connsiteY24" fmla="*/ 443645 h 968413"/>
                  <a:gd name="connsiteX25" fmla="*/ 1174 w 968414"/>
                  <a:gd name="connsiteY25" fmla="*/ 440412 h 968413"/>
                  <a:gd name="connsiteX26" fmla="*/ 187782 w 968414"/>
                  <a:gd name="connsiteY26" fmla="*/ 371694 h 968413"/>
                  <a:gd name="connsiteX27" fmla="*/ 221788 w 968414"/>
                  <a:gd name="connsiteY27" fmla="*/ 375508 h 968413"/>
                  <a:gd name="connsiteX28" fmla="*/ 195045 w 968414"/>
                  <a:gd name="connsiteY28" fmla="*/ 354159 h 968413"/>
                  <a:gd name="connsiteX29" fmla="*/ 111684 w 968414"/>
                  <a:gd name="connsiteY29" fmla="*/ 173616 h 968413"/>
                  <a:gd name="connsiteX30" fmla="*/ 113140 w 968414"/>
                  <a:gd name="connsiteY30" fmla="*/ 170500 h 968413"/>
                  <a:gd name="connsiteX31" fmla="*/ 207753 w 968414"/>
                  <a:gd name="connsiteY31" fmla="*/ 249353 h 968413"/>
                  <a:gd name="connsiteX32" fmla="*/ 267836 w 968414"/>
                  <a:gd name="connsiteY32" fmla="*/ 267833 h 968413"/>
                  <a:gd name="connsiteX33" fmla="*/ 249357 w 968414"/>
                  <a:gd name="connsiteY33" fmla="*/ 207750 h 968413"/>
                  <a:gd name="connsiteX34" fmla="*/ 170503 w 968414"/>
                  <a:gd name="connsiteY34" fmla="*/ 113136 h 968413"/>
                  <a:gd name="connsiteX35" fmla="*/ 173619 w 968414"/>
                  <a:gd name="connsiteY35" fmla="*/ 111680 h 968413"/>
                  <a:gd name="connsiteX36" fmla="*/ 354162 w 968414"/>
                  <a:gd name="connsiteY36" fmla="*/ 195041 h 968413"/>
                  <a:gd name="connsiteX37" fmla="*/ 375507 w 968414"/>
                  <a:gd name="connsiteY37" fmla="*/ 221779 h 968413"/>
                  <a:gd name="connsiteX38" fmla="*/ 371694 w 968414"/>
                  <a:gd name="connsiteY38" fmla="*/ 187782 h 968413"/>
                  <a:gd name="connsiteX39" fmla="*/ 440412 w 968414"/>
                  <a:gd name="connsiteY39" fmla="*/ 1174 h 968413"/>
                  <a:gd name="connsiteX40" fmla="*/ 443645 w 968414"/>
                  <a:gd name="connsiteY40" fmla="*/ 0 h 968413"/>
                  <a:gd name="connsiteX41" fmla="*/ 454789 w 968414"/>
                  <a:gd name="connsiteY41" fmla="*/ 122660 h 968413"/>
                  <a:gd name="connsiteX42" fmla="*/ 484207 w 968414"/>
                  <a:gd name="connsiteY42" fmla="*/ 178212 h 968413"/>
                  <a:gd name="connsiteX43" fmla="*/ 513625 w 968414"/>
                  <a:gd name="connsiteY43" fmla="*/ 122660 h 968413"/>
                  <a:gd name="connsiteX44" fmla="*/ 524769 w 968414"/>
                  <a:gd name="connsiteY44" fmla="*/ 0 h 968413"/>
                  <a:gd name="connsiteX45" fmla="*/ 528002 w 968414"/>
                  <a:gd name="connsiteY45" fmla="*/ 1174 h 968413"/>
                  <a:gd name="connsiteX46" fmla="*/ 596720 w 968414"/>
                  <a:gd name="connsiteY46" fmla="*/ 187782 h 968413"/>
                  <a:gd name="connsiteX47" fmla="*/ 592907 w 968414"/>
                  <a:gd name="connsiteY47" fmla="*/ 221779 h 968413"/>
                  <a:gd name="connsiteX48" fmla="*/ 614252 w 968414"/>
                  <a:gd name="connsiteY48" fmla="*/ 195041 h 968413"/>
                  <a:gd name="connsiteX49" fmla="*/ 794795 w 968414"/>
                  <a:gd name="connsiteY49" fmla="*/ 111680 h 968413"/>
                  <a:gd name="connsiteX50" fmla="*/ 797911 w 968414"/>
                  <a:gd name="connsiteY50" fmla="*/ 113136 h 968413"/>
                  <a:gd name="connsiteX51" fmla="*/ 719058 w 968414"/>
                  <a:gd name="connsiteY51" fmla="*/ 207750 h 968413"/>
                  <a:gd name="connsiteX52" fmla="*/ 700578 w 968414"/>
                  <a:gd name="connsiteY52" fmla="*/ 267833 h 968413"/>
                  <a:gd name="connsiteX53" fmla="*/ 760661 w 968414"/>
                  <a:gd name="connsiteY53" fmla="*/ 249353 h 968413"/>
                  <a:gd name="connsiteX54" fmla="*/ 855275 w 968414"/>
                  <a:gd name="connsiteY54" fmla="*/ 170500 h 968413"/>
                  <a:gd name="connsiteX55" fmla="*/ 856731 w 968414"/>
                  <a:gd name="connsiteY55" fmla="*/ 173616 h 968413"/>
                  <a:gd name="connsiteX56" fmla="*/ 773370 w 968414"/>
                  <a:gd name="connsiteY56" fmla="*/ 354159 h 968413"/>
                  <a:gd name="connsiteX57" fmla="*/ 746626 w 968414"/>
                  <a:gd name="connsiteY57" fmla="*/ 375508 h 968413"/>
                  <a:gd name="connsiteX58" fmla="*/ 780632 w 968414"/>
                  <a:gd name="connsiteY58" fmla="*/ 371694 h 968413"/>
                  <a:gd name="connsiteX59" fmla="*/ 967240 w 968414"/>
                  <a:gd name="connsiteY59" fmla="*/ 440412 h 968413"/>
                  <a:gd name="connsiteX60" fmla="*/ 968414 w 968414"/>
                  <a:gd name="connsiteY60" fmla="*/ 443645 h 968413"/>
                  <a:gd name="connsiteX61" fmla="*/ 845754 w 968414"/>
                  <a:gd name="connsiteY61" fmla="*/ 454789 h 968413"/>
                  <a:gd name="connsiteX62" fmla="*/ 790202 w 968414"/>
                  <a:gd name="connsiteY62" fmla="*/ 484207 h 968413"/>
                  <a:gd name="connsiteX63" fmla="*/ 845754 w 968414"/>
                  <a:gd name="connsiteY63" fmla="*/ 513625 h 968413"/>
                  <a:gd name="connsiteX64" fmla="*/ 968414 w 968414"/>
                  <a:gd name="connsiteY64" fmla="*/ 524769 h 968413"/>
                  <a:gd name="connsiteX65" fmla="*/ 967240 w 968414"/>
                  <a:gd name="connsiteY65" fmla="*/ 528002 h 968413"/>
                  <a:gd name="connsiteX66" fmla="*/ 780632 w 968414"/>
                  <a:gd name="connsiteY66" fmla="*/ 596720 h 968413"/>
                  <a:gd name="connsiteX67" fmla="*/ 746635 w 968414"/>
                  <a:gd name="connsiteY67" fmla="*/ 592906 h 968413"/>
                  <a:gd name="connsiteX68" fmla="*/ 773370 w 968414"/>
                  <a:gd name="connsiteY68" fmla="*/ 614249 h 968413"/>
                  <a:gd name="connsiteX69" fmla="*/ 856731 w 968414"/>
                  <a:gd name="connsiteY69" fmla="*/ 794791 h 968413"/>
                  <a:gd name="connsiteX70" fmla="*/ 855275 w 968414"/>
                  <a:gd name="connsiteY70" fmla="*/ 797908 h 968413"/>
                  <a:gd name="connsiteX71" fmla="*/ 760661 w 968414"/>
                  <a:gd name="connsiteY71" fmla="*/ 719054 h 968413"/>
                  <a:gd name="connsiteX72" fmla="*/ 700578 w 968414"/>
                  <a:gd name="connsiteY72" fmla="*/ 700574 h 968413"/>
                  <a:gd name="connsiteX73" fmla="*/ 719058 w 968414"/>
                  <a:gd name="connsiteY73" fmla="*/ 760657 h 968413"/>
                  <a:gd name="connsiteX74" fmla="*/ 797911 w 968414"/>
                  <a:gd name="connsiteY74" fmla="*/ 855271 h 968413"/>
                  <a:gd name="connsiteX75" fmla="*/ 794795 w 968414"/>
                  <a:gd name="connsiteY75" fmla="*/ 856727 h 968413"/>
                  <a:gd name="connsiteX76" fmla="*/ 614252 w 968414"/>
                  <a:gd name="connsiteY76" fmla="*/ 773366 h 968413"/>
                  <a:gd name="connsiteX77" fmla="*/ 592906 w 968414"/>
                  <a:gd name="connsiteY77" fmla="*/ 746627 h 968413"/>
                  <a:gd name="connsiteX78" fmla="*/ 596720 w 968414"/>
                  <a:gd name="connsiteY78" fmla="*/ 780631 h 968413"/>
                  <a:gd name="connsiteX79" fmla="*/ 528002 w 968414"/>
                  <a:gd name="connsiteY79" fmla="*/ 967239 h 968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</a:cxnLst>
                <a:rect l="l" t="t" r="r" b="b"/>
                <a:pathLst>
                  <a:path w="968414" h="968413">
                    <a:moveTo>
                      <a:pt x="524769" y="968413"/>
                    </a:moveTo>
                    <a:lnTo>
                      <a:pt x="513625" y="845753"/>
                    </a:lnTo>
                    <a:cubicBezTo>
                      <a:pt x="506096" y="811430"/>
                      <a:pt x="495695" y="790201"/>
                      <a:pt x="484207" y="790201"/>
                    </a:cubicBezTo>
                    <a:cubicBezTo>
                      <a:pt x="472719" y="790201"/>
                      <a:pt x="462318" y="811430"/>
                      <a:pt x="454789" y="845753"/>
                    </a:cubicBezTo>
                    <a:lnTo>
                      <a:pt x="443645" y="968413"/>
                    </a:lnTo>
                    <a:lnTo>
                      <a:pt x="440412" y="967239"/>
                    </a:lnTo>
                    <a:cubicBezTo>
                      <a:pt x="400029" y="936494"/>
                      <a:pt x="371694" y="864518"/>
                      <a:pt x="371694" y="780631"/>
                    </a:cubicBezTo>
                    <a:lnTo>
                      <a:pt x="375508" y="746627"/>
                    </a:lnTo>
                    <a:lnTo>
                      <a:pt x="354162" y="773366"/>
                    </a:lnTo>
                    <a:cubicBezTo>
                      <a:pt x="294845" y="832683"/>
                      <a:pt x="223914" y="863542"/>
                      <a:pt x="173619" y="856727"/>
                    </a:cubicBezTo>
                    <a:lnTo>
                      <a:pt x="170503" y="855271"/>
                    </a:lnTo>
                    <a:lnTo>
                      <a:pt x="249357" y="760657"/>
                    </a:lnTo>
                    <a:cubicBezTo>
                      <a:pt x="268303" y="731063"/>
                      <a:pt x="275959" y="708698"/>
                      <a:pt x="267836" y="700574"/>
                    </a:cubicBezTo>
                    <a:cubicBezTo>
                      <a:pt x="259713" y="692451"/>
                      <a:pt x="237347" y="700108"/>
                      <a:pt x="207753" y="719054"/>
                    </a:cubicBezTo>
                    <a:lnTo>
                      <a:pt x="113140" y="797908"/>
                    </a:lnTo>
                    <a:lnTo>
                      <a:pt x="111684" y="794791"/>
                    </a:lnTo>
                    <a:cubicBezTo>
                      <a:pt x="104869" y="744496"/>
                      <a:pt x="135727" y="673566"/>
                      <a:pt x="195045" y="614249"/>
                    </a:cubicBezTo>
                    <a:lnTo>
                      <a:pt x="221779" y="592906"/>
                    </a:lnTo>
                    <a:lnTo>
                      <a:pt x="187782" y="596720"/>
                    </a:lnTo>
                    <a:cubicBezTo>
                      <a:pt x="103896" y="596720"/>
                      <a:pt x="31920" y="568385"/>
                      <a:pt x="1174" y="528002"/>
                    </a:cubicBezTo>
                    <a:lnTo>
                      <a:pt x="0" y="524769"/>
                    </a:lnTo>
                    <a:lnTo>
                      <a:pt x="122660" y="513625"/>
                    </a:lnTo>
                    <a:cubicBezTo>
                      <a:pt x="156984" y="506096"/>
                      <a:pt x="178212" y="495695"/>
                      <a:pt x="178212" y="484207"/>
                    </a:cubicBezTo>
                    <a:cubicBezTo>
                      <a:pt x="178212" y="472719"/>
                      <a:pt x="156984" y="462318"/>
                      <a:pt x="122660" y="454789"/>
                    </a:cubicBezTo>
                    <a:lnTo>
                      <a:pt x="0" y="443645"/>
                    </a:lnTo>
                    <a:lnTo>
                      <a:pt x="1174" y="440412"/>
                    </a:lnTo>
                    <a:cubicBezTo>
                      <a:pt x="31920" y="400029"/>
                      <a:pt x="103896" y="371694"/>
                      <a:pt x="187782" y="371694"/>
                    </a:cubicBezTo>
                    <a:lnTo>
                      <a:pt x="221788" y="375508"/>
                    </a:lnTo>
                    <a:lnTo>
                      <a:pt x="195045" y="354159"/>
                    </a:lnTo>
                    <a:cubicBezTo>
                      <a:pt x="135727" y="294841"/>
                      <a:pt x="104869" y="223911"/>
                      <a:pt x="111684" y="173616"/>
                    </a:cubicBezTo>
                    <a:lnTo>
                      <a:pt x="113140" y="170500"/>
                    </a:lnTo>
                    <a:lnTo>
                      <a:pt x="207753" y="249353"/>
                    </a:lnTo>
                    <a:cubicBezTo>
                      <a:pt x="237347" y="268300"/>
                      <a:pt x="259713" y="275956"/>
                      <a:pt x="267836" y="267833"/>
                    </a:cubicBezTo>
                    <a:cubicBezTo>
                      <a:pt x="275959" y="259710"/>
                      <a:pt x="268303" y="237344"/>
                      <a:pt x="249357" y="207750"/>
                    </a:cubicBezTo>
                    <a:lnTo>
                      <a:pt x="170503" y="113136"/>
                    </a:lnTo>
                    <a:lnTo>
                      <a:pt x="173619" y="111680"/>
                    </a:lnTo>
                    <a:cubicBezTo>
                      <a:pt x="223914" y="104865"/>
                      <a:pt x="294845" y="135724"/>
                      <a:pt x="354162" y="195041"/>
                    </a:cubicBezTo>
                    <a:lnTo>
                      <a:pt x="375507" y="221779"/>
                    </a:lnTo>
                    <a:lnTo>
                      <a:pt x="371694" y="187782"/>
                    </a:lnTo>
                    <a:cubicBezTo>
                      <a:pt x="371694" y="103895"/>
                      <a:pt x="400029" y="31919"/>
                      <a:pt x="440412" y="1174"/>
                    </a:cubicBezTo>
                    <a:lnTo>
                      <a:pt x="443645" y="0"/>
                    </a:lnTo>
                    <a:lnTo>
                      <a:pt x="454789" y="122660"/>
                    </a:lnTo>
                    <a:cubicBezTo>
                      <a:pt x="462318" y="156983"/>
                      <a:pt x="472719" y="178212"/>
                      <a:pt x="484207" y="178212"/>
                    </a:cubicBezTo>
                    <a:cubicBezTo>
                      <a:pt x="495695" y="178212"/>
                      <a:pt x="506096" y="156983"/>
                      <a:pt x="513625" y="122660"/>
                    </a:cubicBezTo>
                    <a:lnTo>
                      <a:pt x="524769" y="0"/>
                    </a:lnTo>
                    <a:lnTo>
                      <a:pt x="528002" y="1174"/>
                    </a:lnTo>
                    <a:cubicBezTo>
                      <a:pt x="568385" y="31919"/>
                      <a:pt x="596720" y="103895"/>
                      <a:pt x="596720" y="187782"/>
                    </a:cubicBezTo>
                    <a:lnTo>
                      <a:pt x="592907" y="221779"/>
                    </a:lnTo>
                    <a:lnTo>
                      <a:pt x="614252" y="195041"/>
                    </a:lnTo>
                    <a:cubicBezTo>
                      <a:pt x="673569" y="135724"/>
                      <a:pt x="744500" y="104865"/>
                      <a:pt x="794795" y="111680"/>
                    </a:cubicBezTo>
                    <a:lnTo>
                      <a:pt x="797911" y="113136"/>
                    </a:lnTo>
                    <a:lnTo>
                      <a:pt x="719058" y="207750"/>
                    </a:lnTo>
                    <a:cubicBezTo>
                      <a:pt x="700111" y="237344"/>
                      <a:pt x="692455" y="259710"/>
                      <a:pt x="700578" y="267833"/>
                    </a:cubicBezTo>
                    <a:cubicBezTo>
                      <a:pt x="708701" y="275956"/>
                      <a:pt x="731067" y="268300"/>
                      <a:pt x="760661" y="249353"/>
                    </a:cubicBezTo>
                    <a:lnTo>
                      <a:pt x="855275" y="170500"/>
                    </a:lnTo>
                    <a:lnTo>
                      <a:pt x="856731" y="173616"/>
                    </a:lnTo>
                    <a:cubicBezTo>
                      <a:pt x="863546" y="223911"/>
                      <a:pt x="832687" y="294841"/>
                      <a:pt x="773370" y="354159"/>
                    </a:cubicBezTo>
                    <a:lnTo>
                      <a:pt x="746626" y="375508"/>
                    </a:lnTo>
                    <a:lnTo>
                      <a:pt x="780632" y="371694"/>
                    </a:lnTo>
                    <a:cubicBezTo>
                      <a:pt x="864519" y="371694"/>
                      <a:pt x="936495" y="400029"/>
                      <a:pt x="967240" y="440412"/>
                    </a:cubicBezTo>
                    <a:lnTo>
                      <a:pt x="968414" y="443645"/>
                    </a:lnTo>
                    <a:lnTo>
                      <a:pt x="845754" y="454789"/>
                    </a:lnTo>
                    <a:cubicBezTo>
                      <a:pt x="811431" y="462318"/>
                      <a:pt x="790202" y="472719"/>
                      <a:pt x="790202" y="484207"/>
                    </a:cubicBezTo>
                    <a:cubicBezTo>
                      <a:pt x="790202" y="495695"/>
                      <a:pt x="811431" y="506096"/>
                      <a:pt x="845754" y="513625"/>
                    </a:cubicBezTo>
                    <a:lnTo>
                      <a:pt x="968414" y="524769"/>
                    </a:lnTo>
                    <a:lnTo>
                      <a:pt x="967240" y="528002"/>
                    </a:lnTo>
                    <a:cubicBezTo>
                      <a:pt x="936495" y="568385"/>
                      <a:pt x="864519" y="596720"/>
                      <a:pt x="780632" y="596720"/>
                    </a:cubicBezTo>
                    <a:lnTo>
                      <a:pt x="746635" y="592906"/>
                    </a:lnTo>
                    <a:lnTo>
                      <a:pt x="773370" y="614249"/>
                    </a:lnTo>
                    <a:cubicBezTo>
                      <a:pt x="832687" y="673566"/>
                      <a:pt x="863546" y="744496"/>
                      <a:pt x="856731" y="794791"/>
                    </a:cubicBezTo>
                    <a:lnTo>
                      <a:pt x="855275" y="797908"/>
                    </a:lnTo>
                    <a:lnTo>
                      <a:pt x="760661" y="719054"/>
                    </a:lnTo>
                    <a:cubicBezTo>
                      <a:pt x="731067" y="700108"/>
                      <a:pt x="708701" y="692451"/>
                      <a:pt x="700578" y="700574"/>
                    </a:cubicBezTo>
                    <a:cubicBezTo>
                      <a:pt x="692455" y="708698"/>
                      <a:pt x="700111" y="731063"/>
                      <a:pt x="719058" y="760657"/>
                    </a:cubicBezTo>
                    <a:lnTo>
                      <a:pt x="797911" y="855271"/>
                    </a:lnTo>
                    <a:lnTo>
                      <a:pt x="794795" y="856727"/>
                    </a:lnTo>
                    <a:cubicBezTo>
                      <a:pt x="744500" y="863542"/>
                      <a:pt x="673569" y="832683"/>
                      <a:pt x="614252" y="773366"/>
                    </a:cubicBezTo>
                    <a:lnTo>
                      <a:pt x="592906" y="746627"/>
                    </a:lnTo>
                    <a:lnTo>
                      <a:pt x="596720" y="780631"/>
                    </a:lnTo>
                    <a:cubicBezTo>
                      <a:pt x="596720" y="864518"/>
                      <a:pt x="568385" y="936494"/>
                      <a:pt x="528002" y="967239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78" name="フリーフォーム: 図形 177">
                <a:extLst>
                  <a:ext uri="{FF2B5EF4-FFF2-40B4-BE49-F238E27FC236}">
                    <a16:creationId xmlns:a16="http://schemas.microsoft.com/office/drawing/2014/main" id="{48535CFA-629B-4566-A20D-5BFED58709DA}"/>
                  </a:ext>
                </a:extLst>
              </p:cNvPr>
              <p:cNvSpPr/>
              <p:nvPr/>
            </p:nvSpPr>
            <p:spPr bwMode="auto">
              <a:xfrm rot="10800000">
                <a:off x="6773681" y="4387851"/>
                <a:ext cx="303756" cy="303756"/>
              </a:xfrm>
              <a:custGeom>
                <a:avLst/>
                <a:gdLst>
                  <a:gd name="connsiteX0" fmla="*/ 524769 w 968414"/>
                  <a:gd name="connsiteY0" fmla="*/ 968413 h 968413"/>
                  <a:gd name="connsiteX1" fmla="*/ 513625 w 968414"/>
                  <a:gd name="connsiteY1" fmla="*/ 845753 h 968413"/>
                  <a:gd name="connsiteX2" fmla="*/ 484207 w 968414"/>
                  <a:gd name="connsiteY2" fmla="*/ 790201 h 968413"/>
                  <a:gd name="connsiteX3" fmla="*/ 454789 w 968414"/>
                  <a:gd name="connsiteY3" fmla="*/ 845753 h 968413"/>
                  <a:gd name="connsiteX4" fmla="*/ 443645 w 968414"/>
                  <a:gd name="connsiteY4" fmla="*/ 968413 h 968413"/>
                  <a:gd name="connsiteX5" fmla="*/ 440412 w 968414"/>
                  <a:gd name="connsiteY5" fmla="*/ 967239 h 968413"/>
                  <a:gd name="connsiteX6" fmla="*/ 371694 w 968414"/>
                  <a:gd name="connsiteY6" fmla="*/ 780631 h 968413"/>
                  <a:gd name="connsiteX7" fmla="*/ 375508 w 968414"/>
                  <a:gd name="connsiteY7" fmla="*/ 746627 h 968413"/>
                  <a:gd name="connsiteX8" fmla="*/ 354162 w 968414"/>
                  <a:gd name="connsiteY8" fmla="*/ 773366 h 968413"/>
                  <a:gd name="connsiteX9" fmla="*/ 173619 w 968414"/>
                  <a:gd name="connsiteY9" fmla="*/ 856727 h 968413"/>
                  <a:gd name="connsiteX10" fmla="*/ 170503 w 968414"/>
                  <a:gd name="connsiteY10" fmla="*/ 855271 h 968413"/>
                  <a:gd name="connsiteX11" fmla="*/ 249357 w 968414"/>
                  <a:gd name="connsiteY11" fmla="*/ 760657 h 968413"/>
                  <a:gd name="connsiteX12" fmla="*/ 267836 w 968414"/>
                  <a:gd name="connsiteY12" fmla="*/ 700574 h 968413"/>
                  <a:gd name="connsiteX13" fmla="*/ 207753 w 968414"/>
                  <a:gd name="connsiteY13" fmla="*/ 719054 h 968413"/>
                  <a:gd name="connsiteX14" fmla="*/ 113140 w 968414"/>
                  <a:gd name="connsiteY14" fmla="*/ 797908 h 968413"/>
                  <a:gd name="connsiteX15" fmla="*/ 111684 w 968414"/>
                  <a:gd name="connsiteY15" fmla="*/ 794791 h 968413"/>
                  <a:gd name="connsiteX16" fmla="*/ 195045 w 968414"/>
                  <a:gd name="connsiteY16" fmla="*/ 614249 h 968413"/>
                  <a:gd name="connsiteX17" fmla="*/ 221779 w 968414"/>
                  <a:gd name="connsiteY17" fmla="*/ 592906 h 968413"/>
                  <a:gd name="connsiteX18" fmla="*/ 187782 w 968414"/>
                  <a:gd name="connsiteY18" fmla="*/ 596720 h 968413"/>
                  <a:gd name="connsiteX19" fmla="*/ 1174 w 968414"/>
                  <a:gd name="connsiteY19" fmla="*/ 528002 h 968413"/>
                  <a:gd name="connsiteX20" fmla="*/ 0 w 968414"/>
                  <a:gd name="connsiteY20" fmla="*/ 524769 h 968413"/>
                  <a:gd name="connsiteX21" fmla="*/ 122660 w 968414"/>
                  <a:gd name="connsiteY21" fmla="*/ 513625 h 968413"/>
                  <a:gd name="connsiteX22" fmla="*/ 178212 w 968414"/>
                  <a:gd name="connsiteY22" fmla="*/ 484207 h 968413"/>
                  <a:gd name="connsiteX23" fmla="*/ 122660 w 968414"/>
                  <a:gd name="connsiteY23" fmla="*/ 454789 h 968413"/>
                  <a:gd name="connsiteX24" fmla="*/ 0 w 968414"/>
                  <a:gd name="connsiteY24" fmla="*/ 443645 h 968413"/>
                  <a:gd name="connsiteX25" fmla="*/ 1174 w 968414"/>
                  <a:gd name="connsiteY25" fmla="*/ 440412 h 968413"/>
                  <a:gd name="connsiteX26" fmla="*/ 187782 w 968414"/>
                  <a:gd name="connsiteY26" fmla="*/ 371694 h 968413"/>
                  <a:gd name="connsiteX27" fmla="*/ 221788 w 968414"/>
                  <a:gd name="connsiteY27" fmla="*/ 375508 h 968413"/>
                  <a:gd name="connsiteX28" fmla="*/ 195045 w 968414"/>
                  <a:gd name="connsiteY28" fmla="*/ 354159 h 968413"/>
                  <a:gd name="connsiteX29" fmla="*/ 111684 w 968414"/>
                  <a:gd name="connsiteY29" fmla="*/ 173616 h 968413"/>
                  <a:gd name="connsiteX30" fmla="*/ 113140 w 968414"/>
                  <a:gd name="connsiteY30" fmla="*/ 170500 h 968413"/>
                  <a:gd name="connsiteX31" fmla="*/ 207753 w 968414"/>
                  <a:gd name="connsiteY31" fmla="*/ 249353 h 968413"/>
                  <a:gd name="connsiteX32" fmla="*/ 267836 w 968414"/>
                  <a:gd name="connsiteY32" fmla="*/ 267833 h 968413"/>
                  <a:gd name="connsiteX33" fmla="*/ 249357 w 968414"/>
                  <a:gd name="connsiteY33" fmla="*/ 207750 h 968413"/>
                  <a:gd name="connsiteX34" fmla="*/ 170503 w 968414"/>
                  <a:gd name="connsiteY34" fmla="*/ 113136 h 968413"/>
                  <a:gd name="connsiteX35" fmla="*/ 173619 w 968414"/>
                  <a:gd name="connsiteY35" fmla="*/ 111680 h 968413"/>
                  <a:gd name="connsiteX36" fmla="*/ 354162 w 968414"/>
                  <a:gd name="connsiteY36" fmla="*/ 195041 h 968413"/>
                  <a:gd name="connsiteX37" fmla="*/ 375507 w 968414"/>
                  <a:gd name="connsiteY37" fmla="*/ 221779 h 968413"/>
                  <a:gd name="connsiteX38" fmla="*/ 371694 w 968414"/>
                  <a:gd name="connsiteY38" fmla="*/ 187782 h 968413"/>
                  <a:gd name="connsiteX39" fmla="*/ 440412 w 968414"/>
                  <a:gd name="connsiteY39" fmla="*/ 1174 h 968413"/>
                  <a:gd name="connsiteX40" fmla="*/ 443645 w 968414"/>
                  <a:gd name="connsiteY40" fmla="*/ 0 h 968413"/>
                  <a:gd name="connsiteX41" fmla="*/ 454789 w 968414"/>
                  <a:gd name="connsiteY41" fmla="*/ 122660 h 968413"/>
                  <a:gd name="connsiteX42" fmla="*/ 484207 w 968414"/>
                  <a:gd name="connsiteY42" fmla="*/ 178212 h 968413"/>
                  <a:gd name="connsiteX43" fmla="*/ 513625 w 968414"/>
                  <a:gd name="connsiteY43" fmla="*/ 122660 h 968413"/>
                  <a:gd name="connsiteX44" fmla="*/ 524769 w 968414"/>
                  <a:gd name="connsiteY44" fmla="*/ 0 h 968413"/>
                  <a:gd name="connsiteX45" fmla="*/ 528002 w 968414"/>
                  <a:gd name="connsiteY45" fmla="*/ 1174 h 968413"/>
                  <a:gd name="connsiteX46" fmla="*/ 596720 w 968414"/>
                  <a:gd name="connsiteY46" fmla="*/ 187782 h 968413"/>
                  <a:gd name="connsiteX47" fmla="*/ 592907 w 968414"/>
                  <a:gd name="connsiteY47" fmla="*/ 221779 h 968413"/>
                  <a:gd name="connsiteX48" fmla="*/ 614252 w 968414"/>
                  <a:gd name="connsiteY48" fmla="*/ 195041 h 968413"/>
                  <a:gd name="connsiteX49" fmla="*/ 794795 w 968414"/>
                  <a:gd name="connsiteY49" fmla="*/ 111680 h 968413"/>
                  <a:gd name="connsiteX50" fmla="*/ 797911 w 968414"/>
                  <a:gd name="connsiteY50" fmla="*/ 113136 h 968413"/>
                  <a:gd name="connsiteX51" fmla="*/ 719058 w 968414"/>
                  <a:gd name="connsiteY51" fmla="*/ 207750 h 968413"/>
                  <a:gd name="connsiteX52" fmla="*/ 700578 w 968414"/>
                  <a:gd name="connsiteY52" fmla="*/ 267833 h 968413"/>
                  <a:gd name="connsiteX53" fmla="*/ 760661 w 968414"/>
                  <a:gd name="connsiteY53" fmla="*/ 249353 h 968413"/>
                  <a:gd name="connsiteX54" fmla="*/ 855275 w 968414"/>
                  <a:gd name="connsiteY54" fmla="*/ 170500 h 968413"/>
                  <a:gd name="connsiteX55" fmla="*/ 856731 w 968414"/>
                  <a:gd name="connsiteY55" fmla="*/ 173616 h 968413"/>
                  <a:gd name="connsiteX56" fmla="*/ 773370 w 968414"/>
                  <a:gd name="connsiteY56" fmla="*/ 354159 h 968413"/>
                  <a:gd name="connsiteX57" fmla="*/ 746626 w 968414"/>
                  <a:gd name="connsiteY57" fmla="*/ 375508 h 968413"/>
                  <a:gd name="connsiteX58" fmla="*/ 780632 w 968414"/>
                  <a:gd name="connsiteY58" fmla="*/ 371694 h 968413"/>
                  <a:gd name="connsiteX59" fmla="*/ 967240 w 968414"/>
                  <a:gd name="connsiteY59" fmla="*/ 440412 h 968413"/>
                  <a:gd name="connsiteX60" fmla="*/ 968414 w 968414"/>
                  <a:gd name="connsiteY60" fmla="*/ 443645 h 968413"/>
                  <a:gd name="connsiteX61" fmla="*/ 845754 w 968414"/>
                  <a:gd name="connsiteY61" fmla="*/ 454789 h 968413"/>
                  <a:gd name="connsiteX62" fmla="*/ 790202 w 968414"/>
                  <a:gd name="connsiteY62" fmla="*/ 484207 h 968413"/>
                  <a:gd name="connsiteX63" fmla="*/ 845754 w 968414"/>
                  <a:gd name="connsiteY63" fmla="*/ 513625 h 968413"/>
                  <a:gd name="connsiteX64" fmla="*/ 968414 w 968414"/>
                  <a:gd name="connsiteY64" fmla="*/ 524769 h 968413"/>
                  <a:gd name="connsiteX65" fmla="*/ 967240 w 968414"/>
                  <a:gd name="connsiteY65" fmla="*/ 528002 h 968413"/>
                  <a:gd name="connsiteX66" fmla="*/ 780632 w 968414"/>
                  <a:gd name="connsiteY66" fmla="*/ 596720 h 968413"/>
                  <a:gd name="connsiteX67" fmla="*/ 746635 w 968414"/>
                  <a:gd name="connsiteY67" fmla="*/ 592906 h 968413"/>
                  <a:gd name="connsiteX68" fmla="*/ 773370 w 968414"/>
                  <a:gd name="connsiteY68" fmla="*/ 614249 h 968413"/>
                  <a:gd name="connsiteX69" fmla="*/ 856731 w 968414"/>
                  <a:gd name="connsiteY69" fmla="*/ 794791 h 968413"/>
                  <a:gd name="connsiteX70" fmla="*/ 855275 w 968414"/>
                  <a:gd name="connsiteY70" fmla="*/ 797908 h 968413"/>
                  <a:gd name="connsiteX71" fmla="*/ 760661 w 968414"/>
                  <a:gd name="connsiteY71" fmla="*/ 719054 h 968413"/>
                  <a:gd name="connsiteX72" fmla="*/ 700578 w 968414"/>
                  <a:gd name="connsiteY72" fmla="*/ 700574 h 968413"/>
                  <a:gd name="connsiteX73" fmla="*/ 719058 w 968414"/>
                  <a:gd name="connsiteY73" fmla="*/ 760657 h 968413"/>
                  <a:gd name="connsiteX74" fmla="*/ 797911 w 968414"/>
                  <a:gd name="connsiteY74" fmla="*/ 855271 h 968413"/>
                  <a:gd name="connsiteX75" fmla="*/ 794795 w 968414"/>
                  <a:gd name="connsiteY75" fmla="*/ 856727 h 968413"/>
                  <a:gd name="connsiteX76" fmla="*/ 614252 w 968414"/>
                  <a:gd name="connsiteY76" fmla="*/ 773366 h 968413"/>
                  <a:gd name="connsiteX77" fmla="*/ 592906 w 968414"/>
                  <a:gd name="connsiteY77" fmla="*/ 746627 h 968413"/>
                  <a:gd name="connsiteX78" fmla="*/ 596720 w 968414"/>
                  <a:gd name="connsiteY78" fmla="*/ 780631 h 968413"/>
                  <a:gd name="connsiteX79" fmla="*/ 528002 w 968414"/>
                  <a:gd name="connsiteY79" fmla="*/ 967239 h 968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</a:cxnLst>
                <a:rect l="l" t="t" r="r" b="b"/>
                <a:pathLst>
                  <a:path w="968414" h="968413">
                    <a:moveTo>
                      <a:pt x="524769" y="968413"/>
                    </a:moveTo>
                    <a:lnTo>
                      <a:pt x="513625" y="845753"/>
                    </a:lnTo>
                    <a:cubicBezTo>
                      <a:pt x="506096" y="811430"/>
                      <a:pt x="495695" y="790201"/>
                      <a:pt x="484207" y="790201"/>
                    </a:cubicBezTo>
                    <a:cubicBezTo>
                      <a:pt x="472719" y="790201"/>
                      <a:pt x="462318" y="811430"/>
                      <a:pt x="454789" y="845753"/>
                    </a:cubicBezTo>
                    <a:lnTo>
                      <a:pt x="443645" y="968413"/>
                    </a:lnTo>
                    <a:lnTo>
                      <a:pt x="440412" y="967239"/>
                    </a:lnTo>
                    <a:cubicBezTo>
                      <a:pt x="400029" y="936494"/>
                      <a:pt x="371694" y="864518"/>
                      <a:pt x="371694" y="780631"/>
                    </a:cubicBezTo>
                    <a:lnTo>
                      <a:pt x="375508" y="746627"/>
                    </a:lnTo>
                    <a:lnTo>
                      <a:pt x="354162" y="773366"/>
                    </a:lnTo>
                    <a:cubicBezTo>
                      <a:pt x="294845" y="832683"/>
                      <a:pt x="223914" y="863542"/>
                      <a:pt x="173619" y="856727"/>
                    </a:cubicBezTo>
                    <a:lnTo>
                      <a:pt x="170503" y="855271"/>
                    </a:lnTo>
                    <a:lnTo>
                      <a:pt x="249357" y="760657"/>
                    </a:lnTo>
                    <a:cubicBezTo>
                      <a:pt x="268303" y="731063"/>
                      <a:pt x="275959" y="708698"/>
                      <a:pt x="267836" y="700574"/>
                    </a:cubicBezTo>
                    <a:cubicBezTo>
                      <a:pt x="259713" y="692451"/>
                      <a:pt x="237347" y="700108"/>
                      <a:pt x="207753" y="719054"/>
                    </a:cubicBezTo>
                    <a:lnTo>
                      <a:pt x="113140" y="797908"/>
                    </a:lnTo>
                    <a:lnTo>
                      <a:pt x="111684" y="794791"/>
                    </a:lnTo>
                    <a:cubicBezTo>
                      <a:pt x="104869" y="744496"/>
                      <a:pt x="135727" y="673566"/>
                      <a:pt x="195045" y="614249"/>
                    </a:cubicBezTo>
                    <a:lnTo>
                      <a:pt x="221779" y="592906"/>
                    </a:lnTo>
                    <a:lnTo>
                      <a:pt x="187782" y="596720"/>
                    </a:lnTo>
                    <a:cubicBezTo>
                      <a:pt x="103896" y="596720"/>
                      <a:pt x="31920" y="568385"/>
                      <a:pt x="1174" y="528002"/>
                    </a:cubicBezTo>
                    <a:lnTo>
                      <a:pt x="0" y="524769"/>
                    </a:lnTo>
                    <a:lnTo>
                      <a:pt x="122660" y="513625"/>
                    </a:lnTo>
                    <a:cubicBezTo>
                      <a:pt x="156984" y="506096"/>
                      <a:pt x="178212" y="495695"/>
                      <a:pt x="178212" y="484207"/>
                    </a:cubicBezTo>
                    <a:cubicBezTo>
                      <a:pt x="178212" y="472719"/>
                      <a:pt x="156984" y="462318"/>
                      <a:pt x="122660" y="454789"/>
                    </a:cubicBezTo>
                    <a:lnTo>
                      <a:pt x="0" y="443645"/>
                    </a:lnTo>
                    <a:lnTo>
                      <a:pt x="1174" y="440412"/>
                    </a:lnTo>
                    <a:cubicBezTo>
                      <a:pt x="31920" y="400029"/>
                      <a:pt x="103896" y="371694"/>
                      <a:pt x="187782" y="371694"/>
                    </a:cubicBezTo>
                    <a:lnTo>
                      <a:pt x="221788" y="375508"/>
                    </a:lnTo>
                    <a:lnTo>
                      <a:pt x="195045" y="354159"/>
                    </a:lnTo>
                    <a:cubicBezTo>
                      <a:pt x="135727" y="294841"/>
                      <a:pt x="104869" y="223911"/>
                      <a:pt x="111684" y="173616"/>
                    </a:cubicBezTo>
                    <a:lnTo>
                      <a:pt x="113140" y="170500"/>
                    </a:lnTo>
                    <a:lnTo>
                      <a:pt x="207753" y="249353"/>
                    </a:lnTo>
                    <a:cubicBezTo>
                      <a:pt x="237347" y="268300"/>
                      <a:pt x="259713" y="275956"/>
                      <a:pt x="267836" y="267833"/>
                    </a:cubicBezTo>
                    <a:cubicBezTo>
                      <a:pt x="275959" y="259710"/>
                      <a:pt x="268303" y="237344"/>
                      <a:pt x="249357" y="207750"/>
                    </a:cubicBezTo>
                    <a:lnTo>
                      <a:pt x="170503" y="113136"/>
                    </a:lnTo>
                    <a:lnTo>
                      <a:pt x="173619" y="111680"/>
                    </a:lnTo>
                    <a:cubicBezTo>
                      <a:pt x="223914" y="104865"/>
                      <a:pt x="294845" y="135724"/>
                      <a:pt x="354162" y="195041"/>
                    </a:cubicBezTo>
                    <a:lnTo>
                      <a:pt x="375507" y="221779"/>
                    </a:lnTo>
                    <a:lnTo>
                      <a:pt x="371694" y="187782"/>
                    </a:lnTo>
                    <a:cubicBezTo>
                      <a:pt x="371694" y="103895"/>
                      <a:pt x="400029" y="31919"/>
                      <a:pt x="440412" y="1174"/>
                    </a:cubicBezTo>
                    <a:lnTo>
                      <a:pt x="443645" y="0"/>
                    </a:lnTo>
                    <a:lnTo>
                      <a:pt x="454789" y="122660"/>
                    </a:lnTo>
                    <a:cubicBezTo>
                      <a:pt x="462318" y="156983"/>
                      <a:pt x="472719" y="178212"/>
                      <a:pt x="484207" y="178212"/>
                    </a:cubicBezTo>
                    <a:cubicBezTo>
                      <a:pt x="495695" y="178212"/>
                      <a:pt x="506096" y="156983"/>
                      <a:pt x="513625" y="122660"/>
                    </a:cubicBezTo>
                    <a:lnTo>
                      <a:pt x="524769" y="0"/>
                    </a:lnTo>
                    <a:lnTo>
                      <a:pt x="528002" y="1174"/>
                    </a:lnTo>
                    <a:cubicBezTo>
                      <a:pt x="568385" y="31919"/>
                      <a:pt x="596720" y="103895"/>
                      <a:pt x="596720" y="187782"/>
                    </a:cubicBezTo>
                    <a:lnTo>
                      <a:pt x="592907" y="221779"/>
                    </a:lnTo>
                    <a:lnTo>
                      <a:pt x="614252" y="195041"/>
                    </a:lnTo>
                    <a:cubicBezTo>
                      <a:pt x="673569" y="135724"/>
                      <a:pt x="744500" y="104865"/>
                      <a:pt x="794795" y="111680"/>
                    </a:cubicBezTo>
                    <a:lnTo>
                      <a:pt x="797911" y="113136"/>
                    </a:lnTo>
                    <a:lnTo>
                      <a:pt x="719058" y="207750"/>
                    </a:lnTo>
                    <a:cubicBezTo>
                      <a:pt x="700111" y="237344"/>
                      <a:pt x="692455" y="259710"/>
                      <a:pt x="700578" y="267833"/>
                    </a:cubicBezTo>
                    <a:cubicBezTo>
                      <a:pt x="708701" y="275956"/>
                      <a:pt x="731067" y="268300"/>
                      <a:pt x="760661" y="249353"/>
                    </a:cubicBezTo>
                    <a:lnTo>
                      <a:pt x="855275" y="170500"/>
                    </a:lnTo>
                    <a:lnTo>
                      <a:pt x="856731" y="173616"/>
                    </a:lnTo>
                    <a:cubicBezTo>
                      <a:pt x="863546" y="223911"/>
                      <a:pt x="832687" y="294841"/>
                      <a:pt x="773370" y="354159"/>
                    </a:cubicBezTo>
                    <a:lnTo>
                      <a:pt x="746626" y="375508"/>
                    </a:lnTo>
                    <a:lnTo>
                      <a:pt x="780632" y="371694"/>
                    </a:lnTo>
                    <a:cubicBezTo>
                      <a:pt x="864519" y="371694"/>
                      <a:pt x="936495" y="400029"/>
                      <a:pt x="967240" y="440412"/>
                    </a:cubicBezTo>
                    <a:lnTo>
                      <a:pt x="968414" y="443645"/>
                    </a:lnTo>
                    <a:lnTo>
                      <a:pt x="845754" y="454789"/>
                    </a:lnTo>
                    <a:cubicBezTo>
                      <a:pt x="811431" y="462318"/>
                      <a:pt x="790202" y="472719"/>
                      <a:pt x="790202" y="484207"/>
                    </a:cubicBezTo>
                    <a:cubicBezTo>
                      <a:pt x="790202" y="495695"/>
                      <a:pt x="811431" y="506096"/>
                      <a:pt x="845754" y="513625"/>
                    </a:cubicBezTo>
                    <a:lnTo>
                      <a:pt x="968414" y="524769"/>
                    </a:lnTo>
                    <a:lnTo>
                      <a:pt x="967240" y="528002"/>
                    </a:lnTo>
                    <a:cubicBezTo>
                      <a:pt x="936495" y="568385"/>
                      <a:pt x="864519" y="596720"/>
                      <a:pt x="780632" y="596720"/>
                    </a:cubicBezTo>
                    <a:lnTo>
                      <a:pt x="746635" y="592906"/>
                    </a:lnTo>
                    <a:lnTo>
                      <a:pt x="773370" y="614249"/>
                    </a:lnTo>
                    <a:cubicBezTo>
                      <a:pt x="832687" y="673566"/>
                      <a:pt x="863546" y="744496"/>
                      <a:pt x="856731" y="794791"/>
                    </a:cubicBezTo>
                    <a:lnTo>
                      <a:pt x="855275" y="797908"/>
                    </a:lnTo>
                    <a:lnTo>
                      <a:pt x="760661" y="719054"/>
                    </a:lnTo>
                    <a:cubicBezTo>
                      <a:pt x="731067" y="700108"/>
                      <a:pt x="708701" y="692451"/>
                      <a:pt x="700578" y="700574"/>
                    </a:cubicBezTo>
                    <a:cubicBezTo>
                      <a:pt x="692455" y="708698"/>
                      <a:pt x="700111" y="731063"/>
                      <a:pt x="719058" y="760657"/>
                    </a:cubicBezTo>
                    <a:lnTo>
                      <a:pt x="797911" y="855271"/>
                    </a:lnTo>
                    <a:lnTo>
                      <a:pt x="794795" y="856727"/>
                    </a:lnTo>
                    <a:cubicBezTo>
                      <a:pt x="744500" y="863542"/>
                      <a:pt x="673569" y="832683"/>
                      <a:pt x="614252" y="773366"/>
                    </a:cubicBezTo>
                    <a:lnTo>
                      <a:pt x="592906" y="746627"/>
                    </a:lnTo>
                    <a:lnTo>
                      <a:pt x="596720" y="780631"/>
                    </a:lnTo>
                    <a:cubicBezTo>
                      <a:pt x="596720" y="864518"/>
                      <a:pt x="568385" y="936494"/>
                      <a:pt x="528002" y="967239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692360D9-7A1C-4DED-AEF3-0786A224A188}"/>
                </a:ext>
              </a:extLst>
            </p:cNvPr>
            <p:cNvSpPr/>
            <p:nvPr/>
          </p:nvSpPr>
          <p:spPr bwMode="auto">
            <a:xfrm>
              <a:off x="6774728" y="3949336"/>
              <a:ext cx="2304650" cy="2304650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BE642FF2-4C9D-416C-88E8-4904C0DAF5B7}"/>
              </a:ext>
            </a:extLst>
          </p:cNvPr>
          <p:cNvGrpSpPr/>
          <p:nvPr/>
        </p:nvGrpSpPr>
        <p:grpSpPr>
          <a:xfrm>
            <a:off x="811315" y="970423"/>
            <a:ext cx="2445877" cy="2445877"/>
            <a:chOff x="811315" y="970423"/>
            <a:chExt cx="2445877" cy="2445877"/>
          </a:xfrm>
        </p:grpSpPr>
        <p:sp>
          <p:nvSpPr>
            <p:cNvPr id="3" name="四角形: 角を丸くする 2">
              <a:extLst>
                <a:ext uri="{FF2B5EF4-FFF2-40B4-BE49-F238E27FC236}">
                  <a16:creationId xmlns:a16="http://schemas.microsoft.com/office/drawing/2014/main" id="{18EB6BFB-620A-4D28-95AC-C41AC3CAAFB2}"/>
                </a:ext>
              </a:extLst>
            </p:cNvPr>
            <p:cNvSpPr/>
            <p:nvPr/>
          </p:nvSpPr>
          <p:spPr bwMode="auto">
            <a:xfrm>
              <a:off x="811315" y="970423"/>
              <a:ext cx="2445877" cy="2445877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" name="四角形: 角を丸くする 3">
              <a:extLst>
                <a:ext uri="{FF2B5EF4-FFF2-40B4-BE49-F238E27FC236}">
                  <a16:creationId xmlns:a16="http://schemas.microsoft.com/office/drawing/2014/main" id="{14CF8240-BEE8-4A09-84D7-33CD67148FA9}"/>
                </a:ext>
              </a:extLst>
            </p:cNvPr>
            <p:cNvSpPr/>
            <p:nvPr/>
          </p:nvSpPr>
          <p:spPr bwMode="auto">
            <a:xfrm>
              <a:off x="979061" y="1138169"/>
              <a:ext cx="2110385" cy="2110385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48D77B21-B21F-40F6-BB31-382AD9625747}"/>
                </a:ext>
              </a:extLst>
            </p:cNvPr>
            <p:cNvSpPr/>
            <p:nvPr/>
          </p:nvSpPr>
          <p:spPr bwMode="auto">
            <a:xfrm>
              <a:off x="881928" y="1041036"/>
              <a:ext cx="2304650" cy="2304650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88B3C37E-5BA0-4169-B6AD-F878C8E65D1D}"/>
                </a:ext>
              </a:extLst>
            </p:cNvPr>
            <p:cNvGrpSpPr/>
            <p:nvPr/>
          </p:nvGrpSpPr>
          <p:grpSpPr>
            <a:xfrm>
              <a:off x="1103047" y="1339176"/>
              <a:ext cx="1726952" cy="1618626"/>
              <a:chOff x="5893905" y="1914034"/>
              <a:chExt cx="3116721" cy="2921220"/>
            </a:xfrm>
          </p:grpSpPr>
          <p:grpSp>
            <p:nvGrpSpPr>
              <p:cNvPr id="69" name="グループ化 68">
                <a:extLst>
                  <a:ext uri="{FF2B5EF4-FFF2-40B4-BE49-F238E27FC236}">
                    <a16:creationId xmlns:a16="http://schemas.microsoft.com/office/drawing/2014/main" id="{C84BD232-CAB7-4059-AA16-FF0586EF6190}"/>
                  </a:ext>
                </a:extLst>
              </p:cNvPr>
              <p:cNvGrpSpPr/>
              <p:nvPr/>
            </p:nvGrpSpPr>
            <p:grpSpPr>
              <a:xfrm>
                <a:off x="6798205" y="2140743"/>
                <a:ext cx="664419" cy="2568900"/>
                <a:chOff x="4142910" y="2140743"/>
                <a:chExt cx="676739" cy="2616534"/>
              </a:xfrm>
            </p:grpSpPr>
            <p:sp>
              <p:nvSpPr>
                <p:cNvPr id="105" name="フリーフォーム: 図形 104">
                  <a:extLst>
                    <a:ext uri="{FF2B5EF4-FFF2-40B4-BE49-F238E27FC236}">
                      <a16:creationId xmlns:a16="http://schemas.microsoft.com/office/drawing/2014/main" id="{CAF17876-8E76-4D46-A984-1B9DECDFCAA6}"/>
                    </a:ext>
                  </a:extLst>
                </p:cNvPr>
                <p:cNvSpPr/>
                <p:nvPr/>
              </p:nvSpPr>
              <p:spPr bwMode="auto">
                <a:xfrm>
                  <a:off x="4142910" y="2179567"/>
                  <a:ext cx="676739" cy="2577710"/>
                </a:xfrm>
                <a:custGeom>
                  <a:avLst/>
                  <a:gdLst>
                    <a:gd name="connsiteX0" fmla="*/ 239429 w 676739"/>
                    <a:gd name="connsiteY0" fmla="*/ 0 h 2577710"/>
                    <a:gd name="connsiteX1" fmla="*/ 437309 w 676739"/>
                    <a:gd name="connsiteY1" fmla="*/ 0 h 2577710"/>
                    <a:gd name="connsiteX2" fmla="*/ 473077 w 676739"/>
                    <a:gd name="connsiteY2" fmla="*/ 377658 h 2577710"/>
                    <a:gd name="connsiteX3" fmla="*/ 665387 w 676739"/>
                    <a:gd name="connsiteY3" fmla="*/ 1162633 h 2577710"/>
                    <a:gd name="connsiteX4" fmla="*/ 668811 w 676739"/>
                    <a:gd name="connsiteY4" fmla="*/ 1167711 h 2577710"/>
                    <a:gd name="connsiteX5" fmla="*/ 676739 w 676739"/>
                    <a:gd name="connsiteY5" fmla="*/ 1206981 h 2577710"/>
                    <a:gd name="connsiteX6" fmla="*/ 676739 w 676739"/>
                    <a:gd name="connsiteY6" fmla="*/ 2476822 h 2577710"/>
                    <a:gd name="connsiteX7" fmla="*/ 575851 w 676739"/>
                    <a:gd name="connsiteY7" fmla="*/ 2577710 h 2577710"/>
                    <a:gd name="connsiteX8" fmla="*/ 100888 w 676739"/>
                    <a:gd name="connsiteY8" fmla="*/ 2577710 h 2577710"/>
                    <a:gd name="connsiteX9" fmla="*/ 0 w 676739"/>
                    <a:gd name="connsiteY9" fmla="*/ 2476822 h 2577710"/>
                    <a:gd name="connsiteX10" fmla="*/ 0 w 676739"/>
                    <a:gd name="connsiteY10" fmla="*/ 1208965 h 2577710"/>
                    <a:gd name="connsiteX11" fmla="*/ 0 w 676739"/>
                    <a:gd name="connsiteY11" fmla="*/ 1206981 h 2577710"/>
                    <a:gd name="connsiteX12" fmla="*/ 7928 w 676739"/>
                    <a:gd name="connsiteY12" fmla="*/ 1167711 h 2577710"/>
                    <a:gd name="connsiteX13" fmla="*/ 11350 w 676739"/>
                    <a:gd name="connsiteY13" fmla="*/ 1162635 h 2577710"/>
                    <a:gd name="connsiteX14" fmla="*/ 203662 w 676739"/>
                    <a:gd name="connsiteY14" fmla="*/ 377658 h 2577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76739" h="2577710">
                      <a:moveTo>
                        <a:pt x="239429" y="0"/>
                      </a:moveTo>
                      <a:lnTo>
                        <a:pt x="437309" y="0"/>
                      </a:lnTo>
                      <a:lnTo>
                        <a:pt x="473077" y="377658"/>
                      </a:lnTo>
                      <a:lnTo>
                        <a:pt x="665387" y="1162633"/>
                      </a:lnTo>
                      <a:lnTo>
                        <a:pt x="668811" y="1167711"/>
                      </a:lnTo>
                      <a:cubicBezTo>
                        <a:pt x="673916" y="1179781"/>
                        <a:pt x="676739" y="1193051"/>
                        <a:pt x="676739" y="1206981"/>
                      </a:cubicBezTo>
                      <a:lnTo>
                        <a:pt x="676739" y="2476822"/>
                      </a:lnTo>
                      <a:cubicBezTo>
                        <a:pt x="676739" y="2532541"/>
                        <a:pt x="631570" y="2577710"/>
                        <a:pt x="575851" y="2577710"/>
                      </a:cubicBezTo>
                      <a:lnTo>
                        <a:pt x="100888" y="2577710"/>
                      </a:lnTo>
                      <a:cubicBezTo>
                        <a:pt x="45169" y="2577710"/>
                        <a:pt x="0" y="2532541"/>
                        <a:pt x="0" y="2476822"/>
                      </a:cubicBezTo>
                      <a:lnTo>
                        <a:pt x="0" y="1208965"/>
                      </a:lnTo>
                      <a:lnTo>
                        <a:pt x="0" y="1206981"/>
                      </a:lnTo>
                      <a:cubicBezTo>
                        <a:pt x="0" y="1193051"/>
                        <a:pt x="2823" y="1179781"/>
                        <a:pt x="7928" y="1167711"/>
                      </a:cubicBezTo>
                      <a:lnTo>
                        <a:pt x="11350" y="1162635"/>
                      </a:lnTo>
                      <a:lnTo>
                        <a:pt x="203662" y="377658"/>
                      </a:lnTo>
                      <a:close/>
                    </a:path>
                  </a:pathLst>
                </a:custGeom>
                <a:solidFill>
                  <a:srgbClr val="006666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6" name="四角形: 上の 2 つの角を丸める 105">
                  <a:extLst>
                    <a:ext uri="{FF2B5EF4-FFF2-40B4-BE49-F238E27FC236}">
                      <a16:creationId xmlns:a16="http://schemas.microsoft.com/office/drawing/2014/main" id="{71EADDB4-5867-4824-BFBE-1F29E941A54D}"/>
                    </a:ext>
                  </a:extLst>
                </p:cNvPr>
                <p:cNvSpPr/>
                <p:nvPr/>
              </p:nvSpPr>
              <p:spPr bwMode="auto">
                <a:xfrm>
                  <a:off x="4363172" y="2140743"/>
                  <a:ext cx="235021" cy="73121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2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7" name="フリーフォーム: 図形 106">
                  <a:extLst>
                    <a:ext uri="{FF2B5EF4-FFF2-40B4-BE49-F238E27FC236}">
                      <a16:creationId xmlns:a16="http://schemas.microsoft.com/office/drawing/2014/main" id="{744427CF-88A2-4E01-9D87-73B6CDBF60F1}"/>
                    </a:ext>
                  </a:extLst>
                </p:cNvPr>
                <p:cNvSpPr/>
                <p:nvPr/>
              </p:nvSpPr>
              <p:spPr bwMode="auto">
                <a:xfrm>
                  <a:off x="4142910" y="3594344"/>
                  <a:ext cx="676739" cy="1019950"/>
                </a:xfrm>
                <a:custGeom>
                  <a:avLst/>
                  <a:gdLst>
                    <a:gd name="connsiteX0" fmla="*/ 335873 w 676739"/>
                    <a:gd name="connsiteY0" fmla="*/ 0 h 1019950"/>
                    <a:gd name="connsiteX1" fmla="*/ 650119 w 676739"/>
                    <a:gd name="connsiteY1" fmla="*/ 224844 h 1019950"/>
                    <a:gd name="connsiteX2" fmla="*/ 676739 w 676739"/>
                    <a:gd name="connsiteY2" fmla="*/ 290841 h 1019950"/>
                    <a:gd name="connsiteX3" fmla="*/ 676739 w 676739"/>
                    <a:gd name="connsiteY3" fmla="*/ 729110 h 1019950"/>
                    <a:gd name="connsiteX4" fmla="*/ 650119 w 676739"/>
                    <a:gd name="connsiteY4" fmla="*/ 795107 h 1019950"/>
                    <a:gd name="connsiteX5" fmla="*/ 335873 w 676739"/>
                    <a:gd name="connsiteY5" fmla="*/ 1019950 h 1019950"/>
                    <a:gd name="connsiteX6" fmla="*/ 21627 w 676739"/>
                    <a:gd name="connsiteY6" fmla="*/ 795107 h 1019950"/>
                    <a:gd name="connsiteX7" fmla="*/ 0 w 676739"/>
                    <a:gd name="connsiteY7" fmla="*/ 741489 h 1019950"/>
                    <a:gd name="connsiteX8" fmla="*/ 0 w 676739"/>
                    <a:gd name="connsiteY8" fmla="*/ 278462 h 1019950"/>
                    <a:gd name="connsiteX9" fmla="*/ 21627 w 676739"/>
                    <a:gd name="connsiteY9" fmla="*/ 224844 h 1019950"/>
                    <a:gd name="connsiteX10" fmla="*/ 335873 w 676739"/>
                    <a:gd name="connsiteY10" fmla="*/ 0 h 1019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76739" h="1019950">
                      <a:moveTo>
                        <a:pt x="335873" y="0"/>
                      </a:moveTo>
                      <a:cubicBezTo>
                        <a:pt x="466684" y="0"/>
                        <a:pt x="582016" y="89189"/>
                        <a:pt x="650119" y="224844"/>
                      </a:cubicBezTo>
                      <a:lnTo>
                        <a:pt x="676739" y="290841"/>
                      </a:lnTo>
                      <a:lnTo>
                        <a:pt x="676739" y="729110"/>
                      </a:lnTo>
                      <a:lnTo>
                        <a:pt x="650119" y="795107"/>
                      </a:lnTo>
                      <a:cubicBezTo>
                        <a:pt x="582016" y="930761"/>
                        <a:pt x="466684" y="1019950"/>
                        <a:pt x="335873" y="1019950"/>
                      </a:cubicBezTo>
                      <a:cubicBezTo>
                        <a:pt x="205062" y="1019950"/>
                        <a:pt x="89730" y="930761"/>
                        <a:pt x="21627" y="795107"/>
                      </a:cubicBezTo>
                      <a:lnTo>
                        <a:pt x="0" y="741489"/>
                      </a:lnTo>
                      <a:lnTo>
                        <a:pt x="0" y="278462"/>
                      </a:lnTo>
                      <a:lnTo>
                        <a:pt x="21627" y="224844"/>
                      </a:lnTo>
                      <a:cubicBezTo>
                        <a:pt x="89730" y="89189"/>
                        <a:pt x="205062" y="0"/>
                        <a:pt x="335873" y="0"/>
                      </a:cubicBezTo>
                      <a:close/>
                    </a:path>
                  </a:pathLst>
                </a:custGeom>
                <a:solidFill>
                  <a:schemeClr val="accent4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0" name="グループ化 69">
                <a:extLst>
                  <a:ext uri="{FF2B5EF4-FFF2-40B4-BE49-F238E27FC236}">
                    <a16:creationId xmlns:a16="http://schemas.microsoft.com/office/drawing/2014/main" id="{D8393D45-E1C2-4CBE-8A93-6CE98EDF6D04}"/>
                  </a:ext>
                </a:extLst>
              </p:cNvPr>
              <p:cNvGrpSpPr/>
              <p:nvPr/>
            </p:nvGrpSpPr>
            <p:grpSpPr>
              <a:xfrm>
                <a:off x="7923073" y="2140743"/>
                <a:ext cx="676739" cy="2616534"/>
                <a:chOff x="4142910" y="2140743"/>
                <a:chExt cx="676739" cy="2616534"/>
              </a:xfrm>
            </p:grpSpPr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B3597553-DCE8-4EB4-B5E6-42FB16DE123F}"/>
                    </a:ext>
                  </a:extLst>
                </p:cNvPr>
                <p:cNvSpPr/>
                <p:nvPr/>
              </p:nvSpPr>
              <p:spPr bwMode="auto">
                <a:xfrm>
                  <a:off x="4142910" y="2179567"/>
                  <a:ext cx="676739" cy="2577710"/>
                </a:xfrm>
                <a:custGeom>
                  <a:avLst/>
                  <a:gdLst>
                    <a:gd name="connsiteX0" fmla="*/ 239429 w 676739"/>
                    <a:gd name="connsiteY0" fmla="*/ 0 h 2577710"/>
                    <a:gd name="connsiteX1" fmla="*/ 437309 w 676739"/>
                    <a:gd name="connsiteY1" fmla="*/ 0 h 2577710"/>
                    <a:gd name="connsiteX2" fmla="*/ 473077 w 676739"/>
                    <a:gd name="connsiteY2" fmla="*/ 377658 h 2577710"/>
                    <a:gd name="connsiteX3" fmla="*/ 665387 w 676739"/>
                    <a:gd name="connsiteY3" fmla="*/ 1162633 h 2577710"/>
                    <a:gd name="connsiteX4" fmla="*/ 668811 w 676739"/>
                    <a:gd name="connsiteY4" fmla="*/ 1167711 h 2577710"/>
                    <a:gd name="connsiteX5" fmla="*/ 676739 w 676739"/>
                    <a:gd name="connsiteY5" fmla="*/ 1206981 h 2577710"/>
                    <a:gd name="connsiteX6" fmla="*/ 676739 w 676739"/>
                    <a:gd name="connsiteY6" fmla="*/ 2476822 h 2577710"/>
                    <a:gd name="connsiteX7" fmla="*/ 575851 w 676739"/>
                    <a:gd name="connsiteY7" fmla="*/ 2577710 h 2577710"/>
                    <a:gd name="connsiteX8" fmla="*/ 100888 w 676739"/>
                    <a:gd name="connsiteY8" fmla="*/ 2577710 h 2577710"/>
                    <a:gd name="connsiteX9" fmla="*/ 0 w 676739"/>
                    <a:gd name="connsiteY9" fmla="*/ 2476822 h 2577710"/>
                    <a:gd name="connsiteX10" fmla="*/ 0 w 676739"/>
                    <a:gd name="connsiteY10" fmla="*/ 1208965 h 2577710"/>
                    <a:gd name="connsiteX11" fmla="*/ 0 w 676739"/>
                    <a:gd name="connsiteY11" fmla="*/ 1206981 h 2577710"/>
                    <a:gd name="connsiteX12" fmla="*/ 7928 w 676739"/>
                    <a:gd name="connsiteY12" fmla="*/ 1167711 h 2577710"/>
                    <a:gd name="connsiteX13" fmla="*/ 11350 w 676739"/>
                    <a:gd name="connsiteY13" fmla="*/ 1162635 h 2577710"/>
                    <a:gd name="connsiteX14" fmla="*/ 203662 w 676739"/>
                    <a:gd name="connsiteY14" fmla="*/ 377658 h 2577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76739" h="2577710">
                      <a:moveTo>
                        <a:pt x="239429" y="0"/>
                      </a:moveTo>
                      <a:lnTo>
                        <a:pt x="437309" y="0"/>
                      </a:lnTo>
                      <a:lnTo>
                        <a:pt x="473077" y="377658"/>
                      </a:lnTo>
                      <a:lnTo>
                        <a:pt x="665387" y="1162633"/>
                      </a:lnTo>
                      <a:lnTo>
                        <a:pt x="668811" y="1167711"/>
                      </a:lnTo>
                      <a:cubicBezTo>
                        <a:pt x="673916" y="1179781"/>
                        <a:pt x="676739" y="1193051"/>
                        <a:pt x="676739" y="1206981"/>
                      </a:cubicBezTo>
                      <a:lnTo>
                        <a:pt x="676739" y="2476822"/>
                      </a:lnTo>
                      <a:cubicBezTo>
                        <a:pt x="676739" y="2532541"/>
                        <a:pt x="631570" y="2577710"/>
                        <a:pt x="575851" y="2577710"/>
                      </a:cubicBezTo>
                      <a:lnTo>
                        <a:pt x="100888" y="2577710"/>
                      </a:lnTo>
                      <a:cubicBezTo>
                        <a:pt x="45169" y="2577710"/>
                        <a:pt x="0" y="2532541"/>
                        <a:pt x="0" y="2476822"/>
                      </a:cubicBezTo>
                      <a:lnTo>
                        <a:pt x="0" y="1208965"/>
                      </a:lnTo>
                      <a:lnTo>
                        <a:pt x="0" y="1206981"/>
                      </a:lnTo>
                      <a:cubicBezTo>
                        <a:pt x="0" y="1193051"/>
                        <a:pt x="2823" y="1179781"/>
                        <a:pt x="7928" y="1167711"/>
                      </a:cubicBezTo>
                      <a:lnTo>
                        <a:pt x="11350" y="1162635"/>
                      </a:lnTo>
                      <a:lnTo>
                        <a:pt x="203662" y="377658"/>
                      </a:lnTo>
                      <a:close/>
                    </a:path>
                  </a:pathLst>
                </a:custGeom>
                <a:solidFill>
                  <a:srgbClr val="00B05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3" name="四角形: 上の 2 つの角を丸める 102">
                  <a:extLst>
                    <a:ext uri="{FF2B5EF4-FFF2-40B4-BE49-F238E27FC236}">
                      <a16:creationId xmlns:a16="http://schemas.microsoft.com/office/drawing/2014/main" id="{2A50AF71-A8D6-46F5-A03A-685C8FA01437}"/>
                    </a:ext>
                  </a:extLst>
                </p:cNvPr>
                <p:cNvSpPr/>
                <p:nvPr/>
              </p:nvSpPr>
              <p:spPr bwMode="auto">
                <a:xfrm>
                  <a:off x="4363172" y="2140743"/>
                  <a:ext cx="235021" cy="73121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2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5E31D9F3-778C-4369-AD62-A08C538E307A}"/>
                    </a:ext>
                  </a:extLst>
                </p:cNvPr>
                <p:cNvSpPr/>
                <p:nvPr/>
              </p:nvSpPr>
              <p:spPr bwMode="auto">
                <a:xfrm>
                  <a:off x="4142910" y="3594344"/>
                  <a:ext cx="676739" cy="1019950"/>
                </a:xfrm>
                <a:custGeom>
                  <a:avLst/>
                  <a:gdLst>
                    <a:gd name="connsiteX0" fmla="*/ 335873 w 676739"/>
                    <a:gd name="connsiteY0" fmla="*/ 0 h 1019950"/>
                    <a:gd name="connsiteX1" fmla="*/ 650119 w 676739"/>
                    <a:gd name="connsiteY1" fmla="*/ 224844 h 1019950"/>
                    <a:gd name="connsiteX2" fmla="*/ 676739 w 676739"/>
                    <a:gd name="connsiteY2" fmla="*/ 290841 h 1019950"/>
                    <a:gd name="connsiteX3" fmla="*/ 676739 w 676739"/>
                    <a:gd name="connsiteY3" fmla="*/ 729110 h 1019950"/>
                    <a:gd name="connsiteX4" fmla="*/ 650119 w 676739"/>
                    <a:gd name="connsiteY4" fmla="*/ 795107 h 1019950"/>
                    <a:gd name="connsiteX5" fmla="*/ 335873 w 676739"/>
                    <a:gd name="connsiteY5" fmla="*/ 1019950 h 1019950"/>
                    <a:gd name="connsiteX6" fmla="*/ 21627 w 676739"/>
                    <a:gd name="connsiteY6" fmla="*/ 795107 h 1019950"/>
                    <a:gd name="connsiteX7" fmla="*/ 0 w 676739"/>
                    <a:gd name="connsiteY7" fmla="*/ 741489 h 1019950"/>
                    <a:gd name="connsiteX8" fmla="*/ 0 w 676739"/>
                    <a:gd name="connsiteY8" fmla="*/ 278462 h 1019950"/>
                    <a:gd name="connsiteX9" fmla="*/ 21627 w 676739"/>
                    <a:gd name="connsiteY9" fmla="*/ 224844 h 1019950"/>
                    <a:gd name="connsiteX10" fmla="*/ 335873 w 676739"/>
                    <a:gd name="connsiteY10" fmla="*/ 0 h 1019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76739" h="1019950">
                      <a:moveTo>
                        <a:pt x="335873" y="0"/>
                      </a:moveTo>
                      <a:cubicBezTo>
                        <a:pt x="466684" y="0"/>
                        <a:pt x="582016" y="89189"/>
                        <a:pt x="650119" y="224844"/>
                      </a:cubicBezTo>
                      <a:lnTo>
                        <a:pt x="676739" y="290841"/>
                      </a:lnTo>
                      <a:lnTo>
                        <a:pt x="676739" y="729110"/>
                      </a:lnTo>
                      <a:lnTo>
                        <a:pt x="650119" y="795107"/>
                      </a:lnTo>
                      <a:cubicBezTo>
                        <a:pt x="582016" y="930761"/>
                        <a:pt x="466684" y="1019950"/>
                        <a:pt x="335873" y="1019950"/>
                      </a:cubicBezTo>
                      <a:cubicBezTo>
                        <a:pt x="205062" y="1019950"/>
                        <a:pt x="89730" y="930761"/>
                        <a:pt x="21627" y="795107"/>
                      </a:cubicBezTo>
                      <a:lnTo>
                        <a:pt x="0" y="741489"/>
                      </a:lnTo>
                      <a:lnTo>
                        <a:pt x="0" y="278462"/>
                      </a:lnTo>
                      <a:lnTo>
                        <a:pt x="21627" y="224844"/>
                      </a:lnTo>
                      <a:cubicBezTo>
                        <a:pt x="89730" y="89189"/>
                        <a:pt x="205062" y="0"/>
                        <a:pt x="335873" y="0"/>
                      </a:cubicBezTo>
                      <a:close/>
                    </a:path>
                  </a:pathLst>
                </a:custGeom>
                <a:solidFill>
                  <a:schemeClr val="accent4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1" name="グループ化 70">
                <a:extLst>
                  <a:ext uri="{FF2B5EF4-FFF2-40B4-BE49-F238E27FC236}">
                    <a16:creationId xmlns:a16="http://schemas.microsoft.com/office/drawing/2014/main" id="{A096409B-35CF-4256-8349-9D5A4B76FA45}"/>
                  </a:ext>
                </a:extLst>
              </p:cNvPr>
              <p:cNvGrpSpPr/>
              <p:nvPr/>
            </p:nvGrpSpPr>
            <p:grpSpPr>
              <a:xfrm>
                <a:off x="7314607" y="1914034"/>
                <a:ext cx="735375" cy="2843243"/>
                <a:chOff x="4142910" y="2140743"/>
                <a:chExt cx="676739" cy="2616534"/>
              </a:xfrm>
            </p:grpSpPr>
            <p:sp>
              <p:nvSpPr>
                <p:cNvPr id="99" name="フリーフォーム: 図形 98">
                  <a:extLst>
                    <a:ext uri="{FF2B5EF4-FFF2-40B4-BE49-F238E27FC236}">
                      <a16:creationId xmlns:a16="http://schemas.microsoft.com/office/drawing/2014/main" id="{223498E1-D20D-4C72-99EE-DC03F0F76D4D}"/>
                    </a:ext>
                  </a:extLst>
                </p:cNvPr>
                <p:cNvSpPr/>
                <p:nvPr/>
              </p:nvSpPr>
              <p:spPr bwMode="auto">
                <a:xfrm>
                  <a:off x="4142910" y="2179567"/>
                  <a:ext cx="676739" cy="2577710"/>
                </a:xfrm>
                <a:custGeom>
                  <a:avLst/>
                  <a:gdLst>
                    <a:gd name="connsiteX0" fmla="*/ 239429 w 676739"/>
                    <a:gd name="connsiteY0" fmla="*/ 0 h 2577710"/>
                    <a:gd name="connsiteX1" fmla="*/ 437309 w 676739"/>
                    <a:gd name="connsiteY1" fmla="*/ 0 h 2577710"/>
                    <a:gd name="connsiteX2" fmla="*/ 473077 w 676739"/>
                    <a:gd name="connsiteY2" fmla="*/ 377658 h 2577710"/>
                    <a:gd name="connsiteX3" fmla="*/ 665387 w 676739"/>
                    <a:gd name="connsiteY3" fmla="*/ 1162633 h 2577710"/>
                    <a:gd name="connsiteX4" fmla="*/ 668811 w 676739"/>
                    <a:gd name="connsiteY4" fmla="*/ 1167711 h 2577710"/>
                    <a:gd name="connsiteX5" fmla="*/ 676739 w 676739"/>
                    <a:gd name="connsiteY5" fmla="*/ 1206981 h 2577710"/>
                    <a:gd name="connsiteX6" fmla="*/ 676739 w 676739"/>
                    <a:gd name="connsiteY6" fmla="*/ 2476822 h 2577710"/>
                    <a:gd name="connsiteX7" fmla="*/ 575851 w 676739"/>
                    <a:gd name="connsiteY7" fmla="*/ 2577710 h 2577710"/>
                    <a:gd name="connsiteX8" fmla="*/ 100888 w 676739"/>
                    <a:gd name="connsiteY8" fmla="*/ 2577710 h 2577710"/>
                    <a:gd name="connsiteX9" fmla="*/ 0 w 676739"/>
                    <a:gd name="connsiteY9" fmla="*/ 2476822 h 2577710"/>
                    <a:gd name="connsiteX10" fmla="*/ 0 w 676739"/>
                    <a:gd name="connsiteY10" fmla="*/ 1208965 h 2577710"/>
                    <a:gd name="connsiteX11" fmla="*/ 0 w 676739"/>
                    <a:gd name="connsiteY11" fmla="*/ 1206981 h 2577710"/>
                    <a:gd name="connsiteX12" fmla="*/ 7928 w 676739"/>
                    <a:gd name="connsiteY12" fmla="*/ 1167711 h 2577710"/>
                    <a:gd name="connsiteX13" fmla="*/ 11350 w 676739"/>
                    <a:gd name="connsiteY13" fmla="*/ 1162635 h 2577710"/>
                    <a:gd name="connsiteX14" fmla="*/ 203662 w 676739"/>
                    <a:gd name="connsiteY14" fmla="*/ 377658 h 2577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676739" h="2577710">
                      <a:moveTo>
                        <a:pt x="239429" y="0"/>
                      </a:moveTo>
                      <a:lnTo>
                        <a:pt x="437309" y="0"/>
                      </a:lnTo>
                      <a:lnTo>
                        <a:pt x="473077" y="377658"/>
                      </a:lnTo>
                      <a:lnTo>
                        <a:pt x="665387" y="1162633"/>
                      </a:lnTo>
                      <a:lnTo>
                        <a:pt x="668811" y="1167711"/>
                      </a:lnTo>
                      <a:cubicBezTo>
                        <a:pt x="673916" y="1179781"/>
                        <a:pt x="676739" y="1193051"/>
                        <a:pt x="676739" y="1206981"/>
                      </a:cubicBezTo>
                      <a:lnTo>
                        <a:pt x="676739" y="2476822"/>
                      </a:lnTo>
                      <a:cubicBezTo>
                        <a:pt x="676739" y="2532541"/>
                        <a:pt x="631570" y="2577710"/>
                        <a:pt x="575851" y="2577710"/>
                      </a:cubicBezTo>
                      <a:lnTo>
                        <a:pt x="100888" y="2577710"/>
                      </a:lnTo>
                      <a:cubicBezTo>
                        <a:pt x="45169" y="2577710"/>
                        <a:pt x="0" y="2532541"/>
                        <a:pt x="0" y="2476822"/>
                      </a:cubicBezTo>
                      <a:lnTo>
                        <a:pt x="0" y="1208965"/>
                      </a:lnTo>
                      <a:lnTo>
                        <a:pt x="0" y="1206981"/>
                      </a:lnTo>
                      <a:cubicBezTo>
                        <a:pt x="0" y="1193051"/>
                        <a:pt x="2823" y="1179781"/>
                        <a:pt x="7928" y="1167711"/>
                      </a:cubicBezTo>
                      <a:lnTo>
                        <a:pt x="11350" y="1162635"/>
                      </a:lnTo>
                      <a:lnTo>
                        <a:pt x="203662" y="377658"/>
                      </a:lnTo>
                      <a:close/>
                    </a:path>
                  </a:pathLst>
                </a:custGeom>
                <a:solidFill>
                  <a:srgbClr val="6633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0" name="四角形: 上の 2 つの角を丸める 99">
                  <a:extLst>
                    <a:ext uri="{FF2B5EF4-FFF2-40B4-BE49-F238E27FC236}">
                      <a16:creationId xmlns:a16="http://schemas.microsoft.com/office/drawing/2014/main" id="{E801CD39-985F-4804-BFB8-18C495DEEFA7}"/>
                    </a:ext>
                  </a:extLst>
                </p:cNvPr>
                <p:cNvSpPr/>
                <p:nvPr/>
              </p:nvSpPr>
              <p:spPr bwMode="auto">
                <a:xfrm>
                  <a:off x="4363172" y="2140743"/>
                  <a:ext cx="235021" cy="73121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tx2">
                    <a:lumMod val="85000"/>
                    <a:lumOff val="1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E438ACCE-0945-42F5-9855-5DEF9264A61C}"/>
                    </a:ext>
                  </a:extLst>
                </p:cNvPr>
                <p:cNvSpPr/>
                <p:nvPr/>
              </p:nvSpPr>
              <p:spPr bwMode="auto">
                <a:xfrm>
                  <a:off x="4142910" y="3594344"/>
                  <a:ext cx="676739" cy="1019950"/>
                </a:xfrm>
                <a:custGeom>
                  <a:avLst/>
                  <a:gdLst>
                    <a:gd name="connsiteX0" fmla="*/ 335873 w 676739"/>
                    <a:gd name="connsiteY0" fmla="*/ 0 h 1019950"/>
                    <a:gd name="connsiteX1" fmla="*/ 650119 w 676739"/>
                    <a:gd name="connsiteY1" fmla="*/ 224844 h 1019950"/>
                    <a:gd name="connsiteX2" fmla="*/ 676739 w 676739"/>
                    <a:gd name="connsiteY2" fmla="*/ 290841 h 1019950"/>
                    <a:gd name="connsiteX3" fmla="*/ 676739 w 676739"/>
                    <a:gd name="connsiteY3" fmla="*/ 729110 h 1019950"/>
                    <a:gd name="connsiteX4" fmla="*/ 650119 w 676739"/>
                    <a:gd name="connsiteY4" fmla="*/ 795107 h 1019950"/>
                    <a:gd name="connsiteX5" fmla="*/ 335873 w 676739"/>
                    <a:gd name="connsiteY5" fmla="*/ 1019950 h 1019950"/>
                    <a:gd name="connsiteX6" fmla="*/ 21627 w 676739"/>
                    <a:gd name="connsiteY6" fmla="*/ 795107 h 1019950"/>
                    <a:gd name="connsiteX7" fmla="*/ 0 w 676739"/>
                    <a:gd name="connsiteY7" fmla="*/ 741489 h 1019950"/>
                    <a:gd name="connsiteX8" fmla="*/ 0 w 676739"/>
                    <a:gd name="connsiteY8" fmla="*/ 278462 h 1019950"/>
                    <a:gd name="connsiteX9" fmla="*/ 21627 w 676739"/>
                    <a:gd name="connsiteY9" fmla="*/ 224844 h 1019950"/>
                    <a:gd name="connsiteX10" fmla="*/ 335873 w 676739"/>
                    <a:gd name="connsiteY10" fmla="*/ 0 h 1019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676739" h="1019950">
                      <a:moveTo>
                        <a:pt x="335873" y="0"/>
                      </a:moveTo>
                      <a:cubicBezTo>
                        <a:pt x="466684" y="0"/>
                        <a:pt x="582016" y="89189"/>
                        <a:pt x="650119" y="224844"/>
                      </a:cubicBezTo>
                      <a:lnTo>
                        <a:pt x="676739" y="290841"/>
                      </a:lnTo>
                      <a:lnTo>
                        <a:pt x="676739" y="729110"/>
                      </a:lnTo>
                      <a:lnTo>
                        <a:pt x="650119" y="795107"/>
                      </a:lnTo>
                      <a:cubicBezTo>
                        <a:pt x="582016" y="930761"/>
                        <a:pt x="466684" y="1019950"/>
                        <a:pt x="335873" y="1019950"/>
                      </a:cubicBezTo>
                      <a:cubicBezTo>
                        <a:pt x="205062" y="1019950"/>
                        <a:pt x="89730" y="930761"/>
                        <a:pt x="21627" y="795107"/>
                      </a:cubicBezTo>
                      <a:lnTo>
                        <a:pt x="0" y="741489"/>
                      </a:lnTo>
                      <a:lnTo>
                        <a:pt x="0" y="278462"/>
                      </a:lnTo>
                      <a:lnTo>
                        <a:pt x="21627" y="224844"/>
                      </a:lnTo>
                      <a:cubicBezTo>
                        <a:pt x="89730" y="89189"/>
                        <a:pt x="205062" y="0"/>
                        <a:pt x="335873" y="0"/>
                      </a:cubicBezTo>
                      <a:close/>
                    </a:path>
                  </a:pathLst>
                </a:custGeom>
                <a:solidFill>
                  <a:srgbClr val="FFFF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2" name="グループ化 71">
                <a:extLst>
                  <a:ext uri="{FF2B5EF4-FFF2-40B4-BE49-F238E27FC236}">
                    <a16:creationId xmlns:a16="http://schemas.microsoft.com/office/drawing/2014/main" id="{2AA00A6F-9756-4666-9AD1-F98156FF4B81}"/>
                  </a:ext>
                </a:extLst>
              </p:cNvPr>
              <p:cNvGrpSpPr/>
              <p:nvPr/>
            </p:nvGrpSpPr>
            <p:grpSpPr>
              <a:xfrm>
                <a:off x="7072329" y="3119205"/>
                <a:ext cx="1485166" cy="1651637"/>
                <a:chOff x="4907994" y="3119205"/>
                <a:chExt cx="1485166" cy="1651637"/>
              </a:xfrm>
            </p:grpSpPr>
            <p:sp>
              <p:nvSpPr>
                <p:cNvPr id="95" name="フリーフォーム: 図形 94">
                  <a:extLst>
                    <a:ext uri="{FF2B5EF4-FFF2-40B4-BE49-F238E27FC236}">
                      <a16:creationId xmlns:a16="http://schemas.microsoft.com/office/drawing/2014/main" id="{975D20BE-C39D-46D6-BFAB-8B832EA0F577}"/>
                    </a:ext>
                  </a:extLst>
                </p:cNvPr>
                <p:cNvSpPr/>
                <p:nvPr/>
              </p:nvSpPr>
              <p:spPr bwMode="auto">
                <a:xfrm>
                  <a:off x="4907994" y="3245405"/>
                  <a:ext cx="1485166" cy="1525437"/>
                </a:xfrm>
                <a:custGeom>
                  <a:avLst/>
                  <a:gdLst>
                    <a:gd name="connsiteX0" fmla="*/ 605540 w 1485166"/>
                    <a:gd name="connsiteY0" fmla="*/ 0 h 1525437"/>
                    <a:gd name="connsiteX1" fmla="*/ 879626 w 1485166"/>
                    <a:gd name="connsiteY1" fmla="*/ 0 h 1525437"/>
                    <a:gd name="connsiteX2" fmla="*/ 895906 w 1485166"/>
                    <a:gd name="connsiteY2" fmla="*/ 16280 h 1525437"/>
                    <a:gd name="connsiteX3" fmla="*/ 895906 w 1485166"/>
                    <a:gd name="connsiteY3" fmla="*/ 183595 h 1525437"/>
                    <a:gd name="connsiteX4" fmla="*/ 912280 w 1485166"/>
                    <a:gd name="connsiteY4" fmla="*/ 183595 h 1525437"/>
                    <a:gd name="connsiteX5" fmla="*/ 1485166 w 1485166"/>
                    <a:gd name="connsiteY5" fmla="*/ 756481 h 1525437"/>
                    <a:gd name="connsiteX6" fmla="*/ 1485166 w 1485166"/>
                    <a:gd name="connsiteY6" fmla="*/ 1404792 h 1525437"/>
                    <a:gd name="connsiteX7" fmla="*/ 1364521 w 1485166"/>
                    <a:gd name="connsiteY7" fmla="*/ 1525437 h 1525437"/>
                    <a:gd name="connsiteX8" fmla="*/ 120645 w 1485166"/>
                    <a:gd name="connsiteY8" fmla="*/ 1525437 h 1525437"/>
                    <a:gd name="connsiteX9" fmla="*/ 0 w 1485166"/>
                    <a:gd name="connsiteY9" fmla="*/ 1404792 h 1525437"/>
                    <a:gd name="connsiteX10" fmla="*/ 0 w 1485166"/>
                    <a:gd name="connsiteY10" fmla="*/ 756481 h 1525437"/>
                    <a:gd name="connsiteX11" fmla="*/ 572886 w 1485166"/>
                    <a:gd name="connsiteY11" fmla="*/ 183595 h 1525437"/>
                    <a:gd name="connsiteX12" fmla="*/ 589260 w 1485166"/>
                    <a:gd name="connsiteY12" fmla="*/ 183595 h 1525437"/>
                    <a:gd name="connsiteX13" fmla="*/ 589260 w 1485166"/>
                    <a:gd name="connsiteY13" fmla="*/ 16280 h 1525437"/>
                    <a:gd name="connsiteX14" fmla="*/ 605540 w 1485166"/>
                    <a:gd name="connsiteY14" fmla="*/ 0 h 15254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485166" h="1525437">
                      <a:moveTo>
                        <a:pt x="605540" y="0"/>
                      </a:moveTo>
                      <a:lnTo>
                        <a:pt x="879626" y="0"/>
                      </a:lnTo>
                      <a:cubicBezTo>
                        <a:pt x="888617" y="0"/>
                        <a:pt x="895906" y="7289"/>
                        <a:pt x="895906" y="16280"/>
                      </a:cubicBezTo>
                      <a:lnTo>
                        <a:pt x="895906" y="183595"/>
                      </a:lnTo>
                      <a:lnTo>
                        <a:pt x="912280" y="183595"/>
                      </a:lnTo>
                      <a:cubicBezTo>
                        <a:pt x="1228676" y="183595"/>
                        <a:pt x="1485166" y="440085"/>
                        <a:pt x="1485166" y="756481"/>
                      </a:cubicBezTo>
                      <a:lnTo>
                        <a:pt x="1485166" y="1404792"/>
                      </a:lnTo>
                      <a:cubicBezTo>
                        <a:pt x="1485166" y="1471422"/>
                        <a:pt x="1431151" y="1525437"/>
                        <a:pt x="1364521" y="1525437"/>
                      </a:cubicBezTo>
                      <a:lnTo>
                        <a:pt x="120645" y="1525437"/>
                      </a:lnTo>
                      <a:cubicBezTo>
                        <a:pt x="54015" y="1525437"/>
                        <a:pt x="0" y="1471422"/>
                        <a:pt x="0" y="1404792"/>
                      </a:cubicBezTo>
                      <a:lnTo>
                        <a:pt x="0" y="756481"/>
                      </a:lnTo>
                      <a:cubicBezTo>
                        <a:pt x="0" y="440085"/>
                        <a:pt x="256490" y="183595"/>
                        <a:pt x="572886" y="183595"/>
                      </a:cubicBezTo>
                      <a:lnTo>
                        <a:pt x="589260" y="183595"/>
                      </a:lnTo>
                      <a:lnTo>
                        <a:pt x="589260" y="16280"/>
                      </a:lnTo>
                      <a:cubicBezTo>
                        <a:pt x="589260" y="7289"/>
                        <a:pt x="596549" y="0"/>
                        <a:pt x="605540" y="0"/>
                      </a:cubicBezTo>
                      <a:close/>
                    </a:path>
                  </a:pathLst>
                </a:custGeom>
                <a:solidFill>
                  <a:schemeClr val="accent5">
                    <a:lumMod val="2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6" name="四角形: 上の 2 つの角を丸める 95">
                  <a:extLst>
                    <a:ext uri="{FF2B5EF4-FFF2-40B4-BE49-F238E27FC236}">
                      <a16:creationId xmlns:a16="http://schemas.microsoft.com/office/drawing/2014/main" id="{AD56B06E-5145-4898-AE99-AB8CBA6C407A}"/>
                    </a:ext>
                  </a:extLst>
                </p:cNvPr>
                <p:cNvSpPr/>
                <p:nvPr/>
              </p:nvSpPr>
              <p:spPr bwMode="auto">
                <a:xfrm>
                  <a:off x="5408909" y="3119205"/>
                  <a:ext cx="483336" cy="180020"/>
                </a:xfrm>
                <a:prstGeom prst="round2SameRect">
                  <a:avLst/>
                </a:prstGeom>
                <a:solidFill>
                  <a:schemeClr val="accent5">
                    <a:lumMod val="1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7" name="四角形: 角を丸くする 96">
                  <a:extLst>
                    <a:ext uri="{FF2B5EF4-FFF2-40B4-BE49-F238E27FC236}">
                      <a16:creationId xmlns:a16="http://schemas.microsoft.com/office/drawing/2014/main" id="{6E939DBD-F183-43AB-A976-6A7BB1573D5D}"/>
                    </a:ext>
                  </a:extLst>
                </p:cNvPr>
                <p:cNvSpPr/>
                <p:nvPr/>
              </p:nvSpPr>
              <p:spPr bwMode="auto">
                <a:xfrm>
                  <a:off x="5059103" y="3892551"/>
                  <a:ext cx="1182948" cy="676314"/>
                </a:xfrm>
                <a:prstGeom prst="roundRect">
                  <a:avLst>
                    <a:gd name="adj" fmla="val 17371"/>
                  </a:avLst>
                </a:prstGeom>
                <a:solidFill>
                  <a:srgbClr val="FFC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8" name="四角形: 角を丸くする 97">
                  <a:extLst>
                    <a:ext uri="{FF2B5EF4-FFF2-40B4-BE49-F238E27FC236}">
                      <a16:creationId xmlns:a16="http://schemas.microsoft.com/office/drawing/2014/main" id="{8AB6DA54-B53E-44A7-948F-073AB4A216F3}"/>
                    </a:ext>
                  </a:extLst>
                </p:cNvPr>
                <p:cNvSpPr/>
                <p:nvPr/>
              </p:nvSpPr>
              <p:spPr bwMode="auto">
                <a:xfrm>
                  <a:off x="5135304" y="3981450"/>
                  <a:ext cx="1030546" cy="498516"/>
                </a:xfrm>
                <a:prstGeom prst="roundRect">
                  <a:avLst>
                    <a:gd name="adj" fmla="val 13146"/>
                  </a:avLst>
                </a:prstGeom>
                <a:solidFill>
                  <a:srgbClr val="FFFF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3" name="グループ化 72">
                <a:extLst>
                  <a:ext uri="{FF2B5EF4-FFF2-40B4-BE49-F238E27FC236}">
                    <a16:creationId xmlns:a16="http://schemas.microsoft.com/office/drawing/2014/main" id="{510B9BB3-2941-42BF-BE65-330069E49EFD}"/>
                  </a:ext>
                </a:extLst>
              </p:cNvPr>
              <p:cNvGrpSpPr/>
              <p:nvPr/>
            </p:nvGrpSpPr>
            <p:grpSpPr>
              <a:xfrm>
                <a:off x="5893905" y="3206970"/>
                <a:ext cx="1439584" cy="1628284"/>
                <a:chOff x="2609121" y="3121825"/>
                <a:chExt cx="1439584" cy="1628284"/>
              </a:xfrm>
              <a:solidFill>
                <a:schemeClr val="bg1">
                  <a:lumMod val="95000"/>
                </a:schemeClr>
              </a:solidFill>
            </p:grpSpPr>
            <p:sp>
              <p:nvSpPr>
                <p:cNvPr id="82" name="フリーフォーム: 図形 81">
                  <a:extLst>
                    <a:ext uri="{FF2B5EF4-FFF2-40B4-BE49-F238E27FC236}">
                      <a16:creationId xmlns:a16="http://schemas.microsoft.com/office/drawing/2014/main" id="{A7E0D943-71D0-48DC-B5CB-56D684ACDD77}"/>
                    </a:ext>
                  </a:extLst>
                </p:cNvPr>
                <p:cNvSpPr/>
                <p:nvPr/>
              </p:nvSpPr>
              <p:spPr bwMode="auto">
                <a:xfrm>
                  <a:off x="3057526" y="3121825"/>
                  <a:ext cx="989000" cy="180020"/>
                </a:xfrm>
                <a:custGeom>
                  <a:avLst/>
                  <a:gdLst>
                    <a:gd name="connsiteX0" fmla="*/ 113766 w 991913"/>
                    <a:gd name="connsiteY0" fmla="*/ 0 h 180020"/>
                    <a:gd name="connsiteX1" fmla="*/ 158049 w 991913"/>
                    <a:gd name="connsiteY1" fmla="*/ 7074 h 180020"/>
                    <a:gd name="connsiteX2" fmla="*/ 190204 w 991913"/>
                    <a:gd name="connsiteY2" fmla="*/ 24226 h 180020"/>
                    <a:gd name="connsiteX3" fmla="*/ 222359 w 991913"/>
                    <a:gd name="connsiteY3" fmla="*/ 7074 h 180020"/>
                    <a:gd name="connsiteX4" fmla="*/ 266642 w 991913"/>
                    <a:gd name="connsiteY4" fmla="*/ 0 h 180020"/>
                    <a:gd name="connsiteX5" fmla="*/ 310925 w 991913"/>
                    <a:gd name="connsiteY5" fmla="*/ 7074 h 180020"/>
                    <a:gd name="connsiteX6" fmla="*/ 343080 w 991913"/>
                    <a:gd name="connsiteY6" fmla="*/ 24226 h 180020"/>
                    <a:gd name="connsiteX7" fmla="*/ 375235 w 991913"/>
                    <a:gd name="connsiteY7" fmla="*/ 7074 h 180020"/>
                    <a:gd name="connsiteX8" fmla="*/ 419518 w 991913"/>
                    <a:gd name="connsiteY8" fmla="*/ 0 h 180020"/>
                    <a:gd name="connsiteX9" fmla="*/ 463801 w 991913"/>
                    <a:gd name="connsiteY9" fmla="*/ 7074 h 180020"/>
                    <a:gd name="connsiteX10" fmla="*/ 495956 w 991913"/>
                    <a:gd name="connsiteY10" fmla="*/ 24226 h 180020"/>
                    <a:gd name="connsiteX11" fmla="*/ 528111 w 991913"/>
                    <a:gd name="connsiteY11" fmla="*/ 7074 h 180020"/>
                    <a:gd name="connsiteX12" fmla="*/ 572394 w 991913"/>
                    <a:gd name="connsiteY12" fmla="*/ 0 h 180020"/>
                    <a:gd name="connsiteX13" fmla="*/ 616677 w 991913"/>
                    <a:gd name="connsiteY13" fmla="*/ 7074 h 180020"/>
                    <a:gd name="connsiteX14" fmla="*/ 648832 w 991913"/>
                    <a:gd name="connsiteY14" fmla="*/ 24226 h 180020"/>
                    <a:gd name="connsiteX15" fmla="*/ 680987 w 991913"/>
                    <a:gd name="connsiteY15" fmla="*/ 7074 h 180020"/>
                    <a:gd name="connsiteX16" fmla="*/ 725270 w 991913"/>
                    <a:gd name="connsiteY16" fmla="*/ 0 h 180020"/>
                    <a:gd name="connsiteX17" fmla="*/ 769553 w 991913"/>
                    <a:gd name="connsiteY17" fmla="*/ 7074 h 180020"/>
                    <a:gd name="connsiteX18" fmla="*/ 801709 w 991913"/>
                    <a:gd name="connsiteY18" fmla="*/ 24227 h 180020"/>
                    <a:gd name="connsiteX19" fmla="*/ 833864 w 991913"/>
                    <a:gd name="connsiteY19" fmla="*/ 7074 h 180020"/>
                    <a:gd name="connsiteX20" fmla="*/ 878147 w 991913"/>
                    <a:gd name="connsiteY20" fmla="*/ 0 h 180020"/>
                    <a:gd name="connsiteX21" fmla="*/ 991913 w 991913"/>
                    <a:gd name="connsiteY21" fmla="*/ 90010 h 180020"/>
                    <a:gd name="connsiteX22" fmla="*/ 878147 w 991913"/>
                    <a:gd name="connsiteY22" fmla="*/ 180020 h 180020"/>
                    <a:gd name="connsiteX23" fmla="*/ 833864 w 991913"/>
                    <a:gd name="connsiteY23" fmla="*/ 172947 h 180020"/>
                    <a:gd name="connsiteX24" fmla="*/ 801709 w 991913"/>
                    <a:gd name="connsiteY24" fmla="*/ 155794 h 180020"/>
                    <a:gd name="connsiteX25" fmla="*/ 769553 w 991913"/>
                    <a:gd name="connsiteY25" fmla="*/ 172947 h 180020"/>
                    <a:gd name="connsiteX26" fmla="*/ 725270 w 991913"/>
                    <a:gd name="connsiteY26" fmla="*/ 180020 h 180020"/>
                    <a:gd name="connsiteX27" fmla="*/ 680987 w 991913"/>
                    <a:gd name="connsiteY27" fmla="*/ 172947 h 180020"/>
                    <a:gd name="connsiteX28" fmla="*/ 648832 w 991913"/>
                    <a:gd name="connsiteY28" fmla="*/ 155794 h 180020"/>
                    <a:gd name="connsiteX29" fmla="*/ 616677 w 991913"/>
                    <a:gd name="connsiteY29" fmla="*/ 172947 h 180020"/>
                    <a:gd name="connsiteX30" fmla="*/ 572394 w 991913"/>
                    <a:gd name="connsiteY30" fmla="*/ 180020 h 180020"/>
                    <a:gd name="connsiteX31" fmla="*/ 528111 w 991913"/>
                    <a:gd name="connsiteY31" fmla="*/ 172947 h 180020"/>
                    <a:gd name="connsiteX32" fmla="*/ 495956 w 991913"/>
                    <a:gd name="connsiteY32" fmla="*/ 155794 h 180020"/>
                    <a:gd name="connsiteX33" fmla="*/ 463801 w 991913"/>
                    <a:gd name="connsiteY33" fmla="*/ 172947 h 180020"/>
                    <a:gd name="connsiteX34" fmla="*/ 419518 w 991913"/>
                    <a:gd name="connsiteY34" fmla="*/ 180020 h 180020"/>
                    <a:gd name="connsiteX35" fmla="*/ 375235 w 991913"/>
                    <a:gd name="connsiteY35" fmla="*/ 172947 h 180020"/>
                    <a:gd name="connsiteX36" fmla="*/ 343080 w 991913"/>
                    <a:gd name="connsiteY36" fmla="*/ 155794 h 180020"/>
                    <a:gd name="connsiteX37" fmla="*/ 310925 w 991913"/>
                    <a:gd name="connsiteY37" fmla="*/ 172947 h 180020"/>
                    <a:gd name="connsiteX38" fmla="*/ 266642 w 991913"/>
                    <a:gd name="connsiteY38" fmla="*/ 180020 h 180020"/>
                    <a:gd name="connsiteX39" fmla="*/ 222359 w 991913"/>
                    <a:gd name="connsiteY39" fmla="*/ 172947 h 180020"/>
                    <a:gd name="connsiteX40" fmla="*/ 190204 w 991913"/>
                    <a:gd name="connsiteY40" fmla="*/ 155794 h 180020"/>
                    <a:gd name="connsiteX41" fmla="*/ 158049 w 991913"/>
                    <a:gd name="connsiteY41" fmla="*/ 172947 h 180020"/>
                    <a:gd name="connsiteX42" fmla="*/ 113766 w 991913"/>
                    <a:gd name="connsiteY42" fmla="*/ 180020 h 180020"/>
                    <a:gd name="connsiteX43" fmla="*/ 0 w 991913"/>
                    <a:gd name="connsiteY43" fmla="*/ 90010 h 180020"/>
                    <a:gd name="connsiteX44" fmla="*/ 113766 w 991913"/>
                    <a:gd name="connsiteY44" fmla="*/ 0 h 1800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</a:cxnLst>
                  <a:rect l="l" t="t" r="r" b="b"/>
                  <a:pathLst>
                    <a:path w="991913" h="180020">
                      <a:moveTo>
                        <a:pt x="113766" y="0"/>
                      </a:moveTo>
                      <a:cubicBezTo>
                        <a:pt x="129474" y="0"/>
                        <a:pt x="144438" y="2519"/>
                        <a:pt x="158049" y="7074"/>
                      </a:cubicBezTo>
                      <a:lnTo>
                        <a:pt x="190204" y="24226"/>
                      </a:lnTo>
                      <a:lnTo>
                        <a:pt x="222359" y="7074"/>
                      </a:lnTo>
                      <a:cubicBezTo>
                        <a:pt x="235970" y="2519"/>
                        <a:pt x="250934" y="0"/>
                        <a:pt x="266642" y="0"/>
                      </a:cubicBezTo>
                      <a:cubicBezTo>
                        <a:pt x="282350" y="0"/>
                        <a:pt x="297314" y="2519"/>
                        <a:pt x="310925" y="7074"/>
                      </a:cubicBezTo>
                      <a:lnTo>
                        <a:pt x="343080" y="24226"/>
                      </a:lnTo>
                      <a:lnTo>
                        <a:pt x="375235" y="7074"/>
                      </a:lnTo>
                      <a:cubicBezTo>
                        <a:pt x="388846" y="2519"/>
                        <a:pt x="403810" y="0"/>
                        <a:pt x="419518" y="0"/>
                      </a:cubicBezTo>
                      <a:cubicBezTo>
                        <a:pt x="435226" y="0"/>
                        <a:pt x="450190" y="2519"/>
                        <a:pt x="463801" y="7074"/>
                      </a:cubicBezTo>
                      <a:lnTo>
                        <a:pt x="495956" y="24226"/>
                      </a:lnTo>
                      <a:lnTo>
                        <a:pt x="528111" y="7074"/>
                      </a:lnTo>
                      <a:cubicBezTo>
                        <a:pt x="541722" y="2519"/>
                        <a:pt x="556686" y="0"/>
                        <a:pt x="572394" y="0"/>
                      </a:cubicBezTo>
                      <a:cubicBezTo>
                        <a:pt x="588102" y="0"/>
                        <a:pt x="603066" y="2519"/>
                        <a:pt x="616677" y="7074"/>
                      </a:cubicBezTo>
                      <a:lnTo>
                        <a:pt x="648832" y="24226"/>
                      </a:lnTo>
                      <a:lnTo>
                        <a:pt x="680987" y="7074"/>
                      </a:lnTo>
                      <a:cubicBezTo>
                        <a:pt x="694598" y="2519"/>
                        <a:pt x="709562" y="0"/>
                        <a:pt x="725270" y="0"/>
                      </a:cubicBezTo>
                      <a:cubicBezTo>
                        <a:pt x="740978" y="0"/>
                        <a:pt x="755942" y="2519"/>
                        <a:pt x="769553" y="7074"/>
                      </a:cubicBezTo>
                      <a:lnTo>
                        <a:pt x="801709" y="24227"/>
                      </a:lnTo>
                      <a:lnTo>
                        <a:pt x="833864" y="7074"/>
                      </a:lnTo>
                      <a:cubicBezTo>
                        <a:pt x="847475" y="2519"/>
                        <a:pt x="862439" y="0"/>
                        <a:pt x="878147" y="0"/>
                      </a:cubicBezTo>
                      <a:cubicBezTo>
                        <a:pt x="940978" y="0"/>
                        <a:pt x="991913" y="40299"/>
                        <a:pt x="991913" y="90010"/>
                      </a:cubicBezTo>
                      <a:cubicBezTo>
                        <a:pt x="991913" y="139721"/>
                        <a:pt x="940978" y="180020"/>
                        <a:pt x="878147" y="180020"/>
                      </a:cubicBezTo>
                      <a:cubicBezTo>
                        <a:pt x="862439" y="180020"/>
                        <a:pt x="847475" y="177501"/>
                        <a:pt x="833864" y="172947"/>
                      </a:cubicBezTo>
                      <a:lnTo>
                        <a:pt x="801709" y="155794"/>
                      </a:lnTo>
                      <a:lnTo>
                        <a:pt x="769553" y="172947"/>
                      </a:lnTo>
                      <a:cubicBezTo>
                        <a:pt x="755942" y="177501"/>
                        <a:pt x="740978" y="180020"/>
                        <a:pt x="725270" y="180020"/>
                      </a:cubicBezTo>
                      <a:cubicBezTo>
                        <a:pt x="709562" y="180020"/>
                        <a:pt x="694598" y="177501"/>
                        <a:pt x="680987" y="172947"/>
                      </a:cubicBezTo>
                      <a:lnTo>
                        <a:pt x="648832" y="155794"/>
                      </a:lnTo>
                      <a:lnTo>
                        <a:pt x="616677" y="172947"/>
                      </a:lnTo>
                      <a:cubicBezTo>
                        <a:pt x="603066" y="177501"/>
                        <a:pt x="588102" y="180020"/>
                        <a:pt x="572394" y="180020"/>
                      </a:cubicBezTo>
                      <a:cubicBezTo>
                        <a:pt x="556686" y="180020"/>
                        <a:pt x="541722" y="177501"/>
                        <a:pt x="528111" y="172947"/>
                      </a:cubicBezTo>
                      <a:lnTo>
                        <a:pt x="495956" y="155794"/>
                      </a:lnTo>
                      <a:lnTo>
                        <a:pt x="463801" y="172947"/>
                      </a:lnTo>
                      <a:cubicBezTo>
                        <a:pt x="450190" y="177501"/>
                        <a:pt x="435226" y="180020"/>
                        <a:pt x="419518" y="180020"/>
                      </a:cubicBezTo>
                      <a:cubicBezTo>
                        <a:pt x="403810" y="180020"/>
                        <a:pt x="388846" y="177501"/>
                        <a:pt x="375235" y="172947"/>
                      </a:cubicBezTo>
                      <a:lnTo>
                        <a:pt x="343080" y="155794"/>
                      </a:lnTo>
                      <a:lnTo>
                        <a:pt x="310925" y="172947"/>
                      </a:lnTo>
                      <a:cubicBezTo>
                        <a:pt x="297314" y="177501"/>
                        <a:pt x="282350" y="180020"/>
                        <a:pt x="266642" y="180020"/>
                      </a:cubicBezTo>
                      <a:cubicBezTo>
                        <a:pt x="250934" y="180020"/>
                        <a:pt x="235970" y="177501"/>
                        <a:pt x="222359" y="172947"/>
                      </a:cubicBezTo>
                      <a:lnTo>
                        <a:pt x="190204" y="155794"/>
                      </a:lnTo>
                      <a:lnTo>
                        <a:pt x="158049" y="172947"/>
                      </a:lnTo>
                      <a:cubicBezTo>
                        <a:pt x="144438" y="177501"/>
                        <a:pt x="129474" y="180020"/>
                        <a:pt x="113766" y="180020"/>
                      </a:cubicBezTo>
                      <a:cubicBezTo>
                        <a:pt x="50935" y="180020"/>
                        <a:pt x="0" y="139721"/>
                        <a:pt x="0" y="90010"/>
                      </a:cubicBezTo>
                      <a:cubicBezTo>
                        <a:pt x="0" y="40299"/>
                        <a:pt x="50935" y="0"/>
                        <a:pt x="113766" y="0"/>
                      </a:cubicBez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3" name="円: 塗りつぶしなし 82">
                  <a:extLst>
                    <a:ext uri="{FF2B5EF4-FFF2-40B4-BE49-F238E27FC236}">
                      <a16:creationId xmlns:a16="http://schemas.microsoft.com/office/drawing/2014/main" id="{0F51487C-EF61-40FF-9F35-D0E8EF672A63}"/>
                    </a:ext>
                  </a:extLst>
                </p:cNvPr>
                <p:cNvSpPr/>
                <p:nvPr/>
              </p:nvSpPr>
              <p:spPr bwMode="auto">
                <a:xfrm>
                  <a:off x="2609121" y="3428999"/>
                  <a:ext cx="855904" cy="923950"/>
                </a:xfrm>
                <a:prstGeom prst="donut">
                  <a:avLst>
                    <a:gd name="adj" fmla="val 15544"/>
                  </a:avLst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4" name="四角形: 上の 2 つの角を丸める 83">
                  <a:extLst>
                    <a:ext uri="{FF2B5EF4-FFF2-40B4-BE49-F238E27FC236}">
                      <a16:creationId xmlns:a16="http://schemas.microsoft.com/office/drawing/2014/main" id="{FD495AFC-B606-4A94-A838-EA56859347A8}"/>
                    </a:ext>
                  </a:extLst>
                </p:cNvPr>
                <p:cNvSpPr/>
                <p:nvPr/>
              </p:nvSpPr>
              <p:spPr bwMode="auto">
                <a:xfrm rot="10800000">
                  <a:off x="3058595" y="3203975"/>
                  <a:ext cx="990110" cy="1546134"/>
                </a:xfrm>
                <a:prstGeom prst="round2SameRect">
                  <a:avLst>
                    <a:gd name="adj1" fmla="val 5283"/>
                    <a:gd name="adj2" fmla="val 0"/>
                  </a:avLst>
                </a:prstGeom>
                <a:solidFill>
                  <a:srgbClr val="FFC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5" name="四角形: 上の 2 つの角を丸める 84">
                  <a:extLst>
                    <a:ext uri="{FF2B5EF4-FFF2-40B4-BE49-F238E27FC236}">
                      <a16:creationId xmlns:a16="http://schemas.microsoft.com/office/drawing/2014/main" id="{32A956E9-303B-43A0-9999-1370A7AAE49E}"/>
                    </a:ext>
                  </a:extLst>
                </p:cNvPr>
                <p:cNvSpPr/>
                <p:nvPr/>
              </p:nvSpPr>
              <p:spPr bwMode="auto">
                <a:xfrm rot="10800000">
                  <a:off x="3058595" y="3194915"/>
                  <a:ext cx="990110" cy="331955"/>
                </a:xfrm>
                <a:prstGeom prst="round2SameRect">
                  <a:avLst>
                    <a:gd name="adj1" fmla="val 5123"/>
                    <a:gd name="adj2" fmla="val 0"/>
                  </a:avLst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B787831F-008C-4B37-B333-0C6ACA3517C5}"/>
                    </a:ext>
                  </a:extLst>
                </p:cNvPr>
                <p:cNvSpPr/>
                <p:nvPr/>
              </p:nvSpPr>
              <p:spPr bwMode="auto">
                <a:xfrm rot="10800000">
                  <a:off x="3060539" y="4715471"/>
                  <a:ext cx="982974" cy="34638"/>
                </a:xfrm>
                <a:custGeom>
                  <a:avLst/>
                  <a:gdLst>
                    <a:gd name="connsiteX0" fmla="*/ 982974 w 982974"/>
                    <a:gd name="connsiteY0" fmla="*/ 34638 h 34638"/>
                    <a:gd name="connsiteX1" fmla="*/ 0 w 982974"/>
                    <a:gd name="connsiteY1" fmla="*/ 34638 h 34638"/>
                    <a:gd name="connsiteX2" fmla="*/ 543 w 982974"/>
                    <a:gd name="connsiteY2" fmla="*/ 31947 h 34638"/>
                    <a:gd name="connsiteX3" fmla="*/ 48740 w 982974"/>
                    <a:gd name="connsiteY3" fmla="*/ 0 h 34638"/>
                    <a:gd name="connsiteX4" fmla="*/ 934234 w 982974"/>
                    <a:gd name="connsiteY4" fmla="*/ 0 h 34638"/>
                    <a:gd name="connsiteX5" fmla="*/ 982431 w 982974"/>
                    <a:gd name="connsiteY5" fmla="*/ 31947 h 34638"/>
                    <a:gd name="connsiteX6" fmla="*/ 982974 w 982974"/>
                    <a:gd name="connsiteY6" fmla="*/ 34638 h 3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82974" h="34638">
                      <a:moveTo>
                        <a:pt x="982974" y="34638"/>
                      </a:moveTo>
                      <a:lnTo>
                        <a:pt x="0" y="34638"/>
                      </a:lnTo>
                      <a:lnTo>
                        <a:pt x="543" y="31947"/>
                      </a:lnTo>
                      <a:cubicBezTo>
                        <a:pt x="8484" y="13173"/>
                        <a:pt x="27073" y="0"/>
                        <a:pt x="48740" y="0"/>
                      </a:cubicBezTo>
                      <a:lnTo>
                        <a:pt x="934234" y="0"/>
                      </a:lnTo>
                      <a:cubicBezTo>
                        <a:pt x="955901" y="0"/>
                        <a:pt x="974491" y="13173"/>
                        <a:pt x="982431" y="31947"/>
                      </a:cubicBezTo>
                      <a:lnTo>
                        <a:pt x="982974" y="34638"/>
                      </a:ln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" name="楕円 86">
                  <a:extLst>
                    <a:ext uri="{FF2B5EF4-FFF2-40B4-BE49-F238E27FC236}">
                      <a16:creationId xmlns:a16="http://schemas.microsoft.com/office/drawing/2014/main" id="{DE000348-6E2E-496B-BEDB-EFFFEF5B7FAC}"/>
                    </a:ext>
                  </a:extLst>
                </p:cNvPr>
                <p:cNvSpPr/>
                <p:nvPr/>
              </p:nvSpPr>
              <p:spPr bwMode="auto">
                <a:xfrm>
                  <a:off x="3782870" y="3699030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8" name="楕円 87">
                  <a:extLst>
                    <a:ext uri="{FF2B5EF4-FFF2-40B4-BE49-F238E27FC236}">
                      <a16:creationId xmlns:a16="http://schemas.microsoft.com/office/drawing/2014/main" id="{49049874-4276-4EA3-BC10-D3E9EDE97B41}"/>
                    </a:ext>
                  </a:extLst>
                </p:cNvPr>
                <p:cNvSpPr/>
                <p:nvPr/>
              </p:nvSpPr>
              <p:spPr bwMode="auto">
                <a:xfrm>
                  <a:off x="3432827" y="380618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9" name="楕円 88">
                  <a:extLst>
                    <a:ext uri="{FF2B5EF4-FFF2-40B4-BE49-F238E27FC236}">
                      <a16:creationId xmlns:a16="http://schemas.microsoft.com/office/drawing/2014/main" id="{1AEA3D49-F3B0-4CB1-9B71-7F935E801529}"/>
                    </a:ext>
                  </a:extLst>
                </p:cNvPr>
                <p:cNvSpPr/>
                <p:nvPr/>
              </p:nvSpPr>
              <p:spPr bwMode="auto">
                <a:xfrm>
                  <a:off x="3723339" y="409193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0" name="楕円 89">
                  <a:extLst>
                    <a:ext uri="{FF2B5EF4-FFF2-40B4-BE49-F238E27FC236}">
                      <a16:creationId xmlns:a16="http://schemas.microsoft.com/office/drawing/2014/main" id="{092656A3-16D3-42B2-8A3A-1276A2364E20}"/>
                    </a:ext>
                  </a:extLst>
                </p:cNvPr>
                <p:cNvSpPr/>
                <p:nvPr/>
              </p:nvSpPr>
              <p:spPr bwMode="auto">
                <a:xfrm>
                  <a:off x="3449987" y="4203619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18E44E7B-7A9F-41FD-AFA9-7C525BA1088C}"/>
                    </a:ext>
                  </a:extLst>
                </p:cNvPr>
                <p:cNvSpPr/>
                <p:nvPr/>
              </p:nvSpPr>
              <p:spPr bwMode="auto">
                <a:xfrm>
                  <a:off x="3713814" y="4480079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EFB1A4FB-8027-45CF-9277-DC6A54ACE6C8}"/>
                    </a:ext>
                  </a:extLst>
                </p:cNvPr>
                <p:cNvSpPr/>
                <p:nvPr/>
              </p:nvSpPr>
              <p:spPr bwMode="auto">
                <a:xfrm>
                  <a:off x="3175652" y="3651404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95947936-531E-4B25-A7C4-7A57D0879CC3}"/>
                    </a:ext>
                  </a:extLst>
                </p:cNvPr>
                <p:cNvSpPr/>
                <p:nvPr/>
              </p:nvSpPr>
              <p:spPr bwMode="auto">
                <a:xfrm>
                  <a:off x="3180415" y="447293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4" name="楕円 93">
                  <a:extLst>
                    <a:ext uri="{FF2B5EF4-FFF2-40B4-BE49-F238E27FC236}">
                      <a16:creationId xmlns:a16="http://schemas.microsoft.com/office/drawing/2014/main" id="{E1DA7537-A6AC-4D5B-B741-78DB4A6E7158}"/>
                    </a:ext>
                  </a:extLst>
                </p:cNvPr>
                <p:cNvSpPr/>
                <p:nvPr/>
              </p:nvSpPr>
              <p:spPr bwMode="auto">
                <a:xfrm>
                  <a:off x="3188050" y="3989307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4" name="グループ化 73">
                <a:extLst>
                  <a:ext uri="{FF2B5EF4-FFF2-40B4-BE49-F238E27FC236}">
                    <a16:creationId xmlns:a16="http://schemas.microsoft.com/office/drawing/2014/main" id="{06D580FD-20C5-4B72-BFE2-E018D329AF87}"/>
                  </a:ext>
                </a:extLst>
              </p:cNvPr>
              <p:cNvGrpSpPr/>
              <p:nvPr/>
            </p:nvGrpSpPr>
            <p:grpSpPr>
              <a:xfrm>
                <a:off x="8027799" y="3191534"/>
                <a:ext cx="982827" cy="1633177"/>
                <a:chOff x="6052629" y="2701884"/>
                <a:chExt cx="1246490" cy="2071308"/>
              </a:xfrm>
            </p:grpSpPr>
            <p:grpSp>
              <p:nvGrpSpPr>
                <p:cNvPr id="75" name="グループ化 74">
                  <a:extLst>
                    <a:ext uri="{FF2B5EF4-FFF2-40B4-BE49-F238E27FC236}">
                      <a16:creationId xmlns:a16="http://schemas.microsoft.com/office/drawing/2014/main" id="{986272E7-9CC8-4519-8BE3-34BB35638D7F}"/>
                    </a:ext>
                  </a:extLst>
                </p:cNvPr>
                <p:cNvGrpSpPr/>
                <p:nvPr/>
              </p:nvGrpSpPr>
              <p:grpSpPr>
                <a:xfrm>
                  <a:off x="6052629" y="2701884"/>
                  <a:ext cx="1246490" cy="2071308"/>
                  <a:chOff x="6052629" y="2701884"/>
                  <a:chExt cx="1246490" cy="2071308"/>
                </a:xfrm>
              </p:grpSpPr>
              <p:sp>
                <p:nvSpPr>
                  <p:cNvPr id="79" name="フリーフォーム: 図形 78">
                    <a:extLst>
                      <a:ext uri="{FF2B5EF4-FFF2-40B4-BE49-F238E27FC236}">
                        <a16:creationId xmlns:a16="http://schemas.microsoft.com/office/drawing/2014/main" id="{505FA7B7-B285-474A-BA02-BDD296CF76CC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6489029" y="2701884"/>
                    <a:ext cx="810090" cy="2068958"/>
                  </a:xfrm>
                  <a:custGeom>
                    <a:avLst/>
                    <a:gdLst>
                      <a:gd name="connsiteX0" fmla="*/ 692908 w 810090"/>
                      <a:gd name="connsiteY0" fmla="*/ 2068958 h 2068958"/>
                      <a:gd name="connsiteX1" fmla="*/ 117182 w 810090"/>
                      <a:gd name="connsiteY1" fmla="*/ 2068958 h 2068958"/>
                      <a:gd name="connsiteX2" fmla="*/ 276060 w 810090"/>
                      <a:gd name="connsiteY2" fmla="*/ 1813037 h 2068958"/>
                      <a:gd name="connsiteX3" fmla="*/ 198012 w 810090"/>
                      <a:gd name="connsiteY3" fmla="*/ 1346255 h 2068958"/>
                      <a:gd name="connsiteX4" fmla="*/ 178580 w 810090"/>
                      <a:gd name="connsiteY4" fmla="*/ 1324643 h 2068958"/>
                      <a:gd name="connsiteX5" fmla="*/ 0 w 810090"/>
                      <a:gd name="connsiteY5" fmla="*/ 636417 h 2068958"/>
                      <a:gd name="connsiteX6" fmla="*/ 118635 w 810090"/>
                      <a:gd name="connsiteY6" fmla="*/ 49537 h 2068958"/>
                      <a:gd name="connsiteX7" fmla="*/ 147936 w 810090"/>
                      <a:gd name="connsiteY7" fmla="*/ 0 h 2068958"/>
                      <a:gd name="connsiteX8" fmla="*/ 662154 w 810090"/>
                      <a:gd name="connsiteY8" fmla="*/ 0 h 2068958"/>
                      <a:gd name="connsiteX9" fmla="*/ 691455 w 810090"/>
                      <a:gd name="connsiteY9" fmla="*/ 49537 h 2068958"/>
                      <a:gd name="connsiteX10" fmla="*/ 810090 w 810090"/>
                      <a:gd name="connsiteY10" fmla="*/ 636417 h 2068958"/>
                      <a:gd name="connsiteX11" fmla="*/ 631509 w 810090"/>
                      <a:gd name="connsiteY11" fmla="*/ 1324643 h 2068958"/>
                      <a:gd name="connsiteX12" fmla="*/ 612079 w 810090"/>
                      <a:gd name="connsiteY12" fmla="*/ 1346254 h 2068958"/>
                      <a:gd name="connsiteX13" fmla="*/ 534031 w 810090"/>
                      <a:gd name="connsiteY13" fmla="*/ 1813038 h 206895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810090" h="2068958">
                        <a:moveTo>
                          <a:pt x="692908" y="2068958"/>
                        </a:moveTo>
                        <a:lnTo>
                          <a:pt x="117182" y="2068958"/>
                        </a:lnTo>
                        <a:lnTo>
                          <a:pt x="276060" y="1813037"/>
                        </a:lnTo>
                        <a:lnTo>
                          <a:pt x="198012" y="1346255"/>
                        </a:lnTo>
                        <a:lnTo>
                          <a:pt x="178580" y="1324643"/>
                        </a:lnTo>
                        <a:cubicBezTo>
                          <a:pt x="70838" y="1175491"/>
                          <a:pt x="0" y="922905"/>
                          <a:pt x="0" y="636417"/>
                        </a:cubicBezTo>
                        <a:cubicBezTo>
                          <a:pt x="0" y="407226"/>
                          <a:pt x="45336" y="199733"/>
                          <a:pt x="118635" y="49537"/>
                        </a:cubicBezTo>
                        <a:lnTo>
                          <a:pt x="147936" y="0"/>
                        </a:lnTo>
                        <a:lnTo>
                          <a:pt x="662154" y="0"/>
                        </a:lnTo>
                        <a:lnTo>
                          <a:pt x="691455" y="49537"/>
                        </a:lnTo>
                        <a:cubicBezTo>
                          <a:pt x="764753" y="199733"/>
                          <a:pt x="810090" y="407226"/>
                          <a:pt x="810090" y="636417"/>
                        </a:cubicBezTo>
                        <a:cubicBezTo>
                          <a:pt x="810090" y="922905"/>
                          <a:pt x="739252" y="1175491"/>
                          <a:pt x="631509" y="1324643"/>
                        </a:cubicBezTo>
                        <a:lnTo>
                          <a:pt x="612079" y="1346254"/>
                        </a:lnTo>
                        <a:lnTo>
                          <a:pt x="534031" y="1813038"/>
                        </a:lnTo>
                        <a:close/>
                      </a:path>
                    </a:pathLst>
                  </a:custGeom>
                  <a:solidFill>
                    <a:schemeClr val="tx2">
                      <a:lumMod val="65000"/>
                      <a:lumOff val="3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0" name="台形 79">
                    <a:extLst>
                      <a:ext uri="{FF2B5EF4-FFF2-40B4-BE49-F238E27FC236}">
                        <a16:creationId xmlns:a16="http://schemas.microsoft.com/office/drawing/2014/main" id="{FB79592B-1488-4DC9-B3CD-7563A68AE0C6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6278095" y="4644135"/>
                    <a:ext cx="269149" cy="129057"/>
                  </a:xfrm>
                  <a:prstGeom prst="trapezoid">
                    <a:avLst>
                      <a:gd name="adj" fmla="val 37129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1" name="台形 80">
                    <a:extLst>
                      <a:ext uri="{FF2B5EF4-FFF2-40B4-BE49-F238E27FC236}">
                        <a16:creationId xmlns:a16="http://schemas.microsoft.com/office/drawing/2014/main" id="{30F3B486-01F7-48BE-93F4-E026ADC61EAA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6052629" y="4298060"/>
                    <a:ext cx="720080" cy="405046"/>
                  </a:xfrm>
                  <a:prstGeom prst="trapezoid">
                    <a:avLst>
                      <a:gd name="adj" fmla="val 51041"/>
                    </a:avLst>
                  </a:prstGeom>
                  <a:solidFill>
                    <a:schemeClr val="bg1">
                      <a:lumMod val="85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76" name="フリーフォーム: 図形 75">
                  <a:extLst>
                    <a:ext uri="{FF2B5EF4-FFF2-40B4-BE49-F238E27FC236}">
                      <a16:creationId xmlns:a16="http://schemas.microsoft.com/office/drawing/2014/main" id="{8CB0146E-E712-48D2-9615-EF298715C820}"/>
                    </a:ext>
                  </a:extLst>
                </p:cNvPr>
                <p:cNvSpPr/>
                <p:nvPr/>
              </p:nvSpPr>
              <p:spPr bwMode="auto">
                <a:xfrm rot="10800000">
                  <a:off x="6894073" y="3552618"/>
                  <a:ext cx="303756" cy="303756"/>
                </a:xfrm>
                <a:custGeom>
                  <a:avLst/>
                  <a:gdLst>
                    <a:gd name="connsiteX0" fmla="*/ 524769 w 968414"/>
                    <a:gd name="connsiteY0" fmla="*/ 968413 h 968413"/>
                    <a:gd name="connsiteX1" fmla="*/ 513625 w 968414"/>
                    <a:gd name="connsiteY1" fmla="*/ 845753 h 968413"/>
                    <a:gd name="connsiteX2" fmla="*/ 484207 w 968414"/>
                    <a:gd name="connsiteY2" fmla="*/ 790201 h 968413"/>
                    <a:gd name="connsiteX3" fmla="*/ 454789 w 968414"/>
                    <a:gd name="connsiteY3" fmla="*/ 845753 h 968413"/>
                    <a:gd name="connsiteX4" fmla="*/ 443645 w 968414"/>
                    <a:gd name="connsiteY4" fmla="*/ 968413 h 968413"/>
                    <a:gd name="connsiteX5" fmla="*/ 440412 w 968414"/>
                    <a:gd name="connsiteY5" fmla="*/ 967239 h 968413"/>
                    <a:gd name="connsiteX6" fmla="*/ 371694 w 968414"/>
                    <a:gd name="connsiteY6" fmla="*/ 780631 h 968413"/>
                    <a:gd name="connsiteX7" fmla="*/ 375508 w 968414"/>
                    <a:gd name="connsiteY7" fmla="*/ 746627 h 968413"/>
                    <a:gd name="connsiteX8" fmla="*/ 354162 w 968414"/>
                    <a:gd name="connsiteY8" fmla="*/ 773366 h 968413"/>
                    <a:gd name="connsiteX9" fmla="*/ 173619 w 968414"/>
                    <a:gd name="connsiteY9" fmla="*/ 856727 h 968413"/>
                    <a:gd name="connsiteX10" fmla="*/ 170503 w 968414"/>
                    <a:gd name="connsiteY10" fmla="*/ 855271 h 968413"/>
                    <a:gd name="connsiteX11" fmla="*/ 249357 w 968414"/>
                    <a:gd name="connsiteY11" fmla="*/ 760657 h 968413"/>
                    <a:gd name="connsiteX12" fmla="*/ 267836 w 968414"/>
                    <a:gd name="connsiteY12" fmla="*/ 700574 h 968413"/>
                    <a:gd name="connsiteX13" fmla="*/ 207753 w 968414"/>
                    <a:gd name="connsiteY13" fmla="*/ 719054 h 968413"/>
                    <a:gd name="connsiteX14" fmla="*/ 113140 w 968414"/>
                    <a:gd name="connsiteY14" fmla="*/ 797908 h 968413"/>
                    <a:gd name="connsiteX15" fmla="*/ 111684 w 968414"/>
                    <a:gd name="connsiteY15" fmla="*/ 794791 h 968413"/>
                    <a:gd name="connsiteX16" fmla="*/ 195045 w 968414"/>
                    <a:gd name="connsiteY16" fmla="*/ 614249 h 968413"/>
                    <a:gd name="connsiteX17" fmla="*/ 221779 w 968414"/>
                    <a:gd name="connsiteY17" fmla="*/ 592906 h 968413"/>
                    <a:gd name="connsiteX18" fmla="*/ 187782 w 968414"/>
                    <a:gd name="connsiteY18" fmla="*/ 596720 h 968413"/>
                    <a:gd name="connsiteX19" fmla="*/ 1174 w 968414"/>
                    <a:gd name="connsiteY19" fmla="*/ 528002 h 968413"/>
                    <a:gd name="connsiteX20" fmla="*/ 0 w 968414"/>
                    <a:gd name="connsiteY20" fmla="*/ 524769 h 968413"/>
                    <a:gd name="connsiteX21" fmla="*/ 122660 w 968414"/>
                    <a:gd name="connsiteY21" fmla="*/ 513625 h 968413"/>
                    <a:gd name="connsiteX22" fmla="*/ 178212 w 968414"/>
                    <a:gd name="connsiteY22" fmla="*/ 484207 h 968413"/>
                    <a:gd name="connsiteX23" fmla="*/ 122660 w 968414"/>
                    <a:gd name="connsiteY23" fmla="*/ 454789 h 968413"/>
                    <a:gd name="connsiteX24" fmla="*/ 0 w 968414"/>
                    <a:gd name="connsiteY24" fmla="*/ 443645 h 968413"/>
                    <a:gd name="connsiteX25" fmla="*/ 1174 w 968414"/>
                    <a:gd name="connsiteY25" fmla="*/ 440412 h 968413"/>
                    <a:gd name="connsiteX26" fmla="*/ 187782 w 968414"/>
                    <a:gd name="connsiteY26" fmla="*/ 371694 h 968413"/>
                    <a:gd name="connsiteX27" fmla="*/ 221788 w 968414"/>
                    <a:gd name="connsiteY27" fmla="*/ 375508 h 968413"/>
                    <a:gd name="connsiteX28" fmla="*/ 195045 w 968414"/>
                    <a:gd name="connsiteY28" fmla="*/ 354159 h 968413"/>
                    <a:gd name="connsiteX29" fmla="*/ 111684 w 968414"/>
                    <a:gd name="connsiteY29" fmla="*/ 173616 h 968413"/>
                    <a:gd name="connsiteX30" fmla="*/ 113140 w 968414"/>
                    <a:gd name="connsiteY30" fmla="*/ 170500 h 968413"/>
                    <a:gd name="connsiteX31" fmla="*/ 207753 w 968414"/>
                    <a:gd name="connsiteY31" fmla="*/ 249353 h 968413"/>
                    <a:gd name="connsiteX32" fmla="*/ 267836 w 968414"/>
                    <a:gd name="connsiteY32" fmla="*/ 267833 h 968413"/>
                    <a:gd name="connsiteX33" fmla="*/ 249357 w 968414"/>
                    <a:gd name="connsiteY33" fmla="*/ 207750 h 968413"/>
                    <a:gd name="connsiteX34" fmla="*/ 170503 w 968414"/>
                    <a:gd name="connsiteY34" fmla="*/ 113136 h 968413"/>
                    <a:gd name="connsiteX35" fmla="*/ 173619 w 968414"/>
                    <a:gd name="connsiteY35" fmla="*/ 111680 h 968413"/>
                    <a:gd name="connsiteX36" fmla="*/ 354162 w 968414"/>
                    <a:gd name="connsiteY36" fmla="*/ 195041 h 968413"/>
                    <a:gd name="connsiteX37" fmla="*/ 375507 w 968414"/>
                    <a:gd name="connsiteY37" fmla="*/ 221779 h 968413"/>
                    <a:gd name="connsiteX38" fmla="*/ 371694 w 968414"/>
                    <a:gd name="connsiteY38" fmla="*/ 187782 h 968413"/>
                    <a:gd name="connsiteX39" fmla="*/ 440412 w 968414"/>
                    <a:gd name="connsiteY39" fmla="*/ 1174 h 968413"/>
                    <a:gd name="connsiteX40" fmla="*/ 443645 w 968414"/>
                    <a:gd name="connsiteY40" fmla="*/ 0 h 968413"/>
                    <a:gd name="connsiteX41" fmla="*/ 454789 w 968414"/>
                    <a:gd name="connsiteY41" fmla="*/ 122660 h 968413"/>
                    <a:gd name="connsiteX42" fmla="*/ 484207 w 968414"/>
                    <a:gd name="connsiteY42" fmla="*/ 178212 h 968413"/>
                    <a:gd name="connsiteX43" fmla="*/ 513625 w 968414"/>
                    <a:gd name="connsiteY43" fmla="*/ 122660 h 968413"/>
                    <a:gd name="connsiteX44" fmla="*/ 524769 w 968414"/>
                    <a:gd name="connsiteY44" fmla="*/ 0 h 968413"/>
                    <a:gd name="connsiteX45" fmla="*/ 528002 w 968414"/>
                    <a:gd name="connsiteY45" fmla="*/ 1174 h 968413"/>
                    <a:gd name="connsiteX46" fmla="*/ 596720 w 968414"/>
                    <a:gd name="connsiteY46" fmla="*/ 187782 h 968413"/>
                    <a:gd name="connsiteX47" fmla="*/ 592907 w 968414"/>
                    <a:gd name="connsiteY47" fmla="*/ 221779 h 968413"/>
                    <a:gd name="connsiteX48" fmla="*/ 614252 w 968414"/>
                    <a:gd name="connsiteY48" fmla="*/ 195041 h 968413"/>
                    <a:gd name="connsiteX49" fmla="*/ 794795 w 968414"/>
                    <a:gd name="connsiteY49" fmla="*/ 111680 h 968413"/>
                    <a:gd name="connsiteX50" fmla="*/ 797911 w 968414"/>
                    <a:gd name="connsiteY50" fmla="*/ 113136 h 968413"/>
                    <a:gd name="connsiteX51" fmla="*/ 719058 w 968414"/>
                    <a:gd name="connsiteY51" fmla="*/ 207750 h 968413"/>
                    <a:gd name="connsiteX52" fmla="*/ 700578 w 968414"/>
                    <a:gd name="connsiteY52" fmla="*/ 267833 h 968413"/>
                    <a:gd name="connsiteX53" fmla="*/ 760661 w 968414"/>
                    <a:gd name="connsiteY53" fmla="*/ 249353 h 968413"/>
                    <a:gd name="connsiteX54" fmla="*/ 855275 w 968414"/>
                    <a:gd name="connsiteY54" fmla="*/ 170500 h 968413"/>
                    <a:gd name="connsiteX55" fmla="*/ 856731 w 968414"/>
                    <a:gd name="connsiteY55" fmla="*/ 173616 h 968413"/>
                    <a:gd name="connsiteX56" fmla="*/ 773370 w 968414"/>
                    <a:gd name="connsiteY56" fmla="*/ 354159 h 968413"/>
                    <a:gd name="connsiteX57" fmla="*/ 746626 w 968414"/>
                    <a:gd name="connsiteY57" fmla="*/ 375508 h 968413"/>
                    <a:gd name="connsiteX58" fmla="*/ 780632 w 968414"/>
                    <a:gd name="connsiteY58" fmla="*/ 371694 h 968413"/>
                    <a:gd name="connsiteX59" fmla="*/ 967240 w 968414"/>
                    <a:gd name="connsiteY59" fmla="*/ 440412 h 968413"/>
                    <a:gd name="connsiteX60" fmla="*/ 968414 w 968414"/>
                    <a:gd name="connsiteY60" fmla="*/ 443645 h 968413"/>
                    <a:gd name="connsiteX61" fmla="*/ 845754 w 968414"/>
                    <a:gd name="connsiteY61" fmla="*/ 454789 h 968413"/>
                    <a:gd name="connsiteX62" fmla="*/ 790202 w 968414"/>
                    <a:gd name="connsiteY62" fmla="*/ 484207 h 968413"/>
                    <a:gd name="connsiteX63" fmla="*/ 845754 w 968414"/>
                    <a:gd name="connsiteY63" fmla="*/ 513625 h 968413"/>
                    <a:gd name="connsiteX64" fmla="*/ 968414 w 968414"/>
                    <a:gd name="connsiteY64" fmla="*/ 524769 h 968413"/>
                    <a:gd name="connsiteX65" fmla="*/ 967240 w 968414"/>
                    <a:gd name="connsiteY65" fmla="*/ 528002 h 968413"/>
                    <a:gd name="connsiteX66" fmla="*/ 780632 w 968414"/>
                    <a:gd name="connsiteY66" fmla="*/ 596720 h 968413"/>
                    <a:gd name="connsiteX67" fmla="*/ 746635 w 968414"/>
                    <a:gd name="connsiteY67" fmla="*/ 592906 h 968413"/>
                    <a:gd name="connsiteX68" fmla="*/ 773370 w 968414"/>
                    <a:gd name="connsiteY68" fmla="*/ 614249 h 968413"/>
                    <a:gd name="connsiteX69" fmla="*/ 856731 w 968414"/>
                    <a:gd name="connsiteY69" fmla="*/ 794791 h 968413"/>
                    <a:gd name="connsiteX70" fmla="*/ 855275 w 968414"/>
                    <a:gd name="connsiteY70" fmla="*/ 797908 h 968413"/>
                    <a:gd name="connsiteX71" fmla="*/ 760661 w 968414"/>
                    <a:gd name="connsiteY71" fmla="*/ 719054 h 968413"/>
                    <a:gd name="connsiteX72" fmla="*/ 700578 w 968414"/>
                    <a:gd name="connsiteY72" fmla="*/ 700574 h 968413"/>
                    <a:gd name="connsiteX73" fmla="*/ 719058 w 968414"/>
                    <a:gd name="connsiteY73" fmla="*/ 760657 h 968413"/>
                    <a:gd name="connsiteX74" fmla="*/ 797911 w 968414"/>
                    <a:gd name="connsiteY74" fmla="*/ 855271 h 968413"/>
                    <a:gd name="connsiteX75" fmla="*/ 794795 w 968414"/>
                    <a:gd name="connsiteY75" fmla="*/ 856727 h 968413"/>
                    <a:gd name="connsiteX76" fmla="*/ 614252 w 968414"/>
                    <a:gd name="connsiteY76" fmla="*/ 773366 h 968413"/>
                    <a:gd name="connsiteX77" fmla="*/ 592906 w 968414"/>
                    <a:gd name="connsiteY77" fmla="*/ 746627 h 968413"/>
                    <a:gd name="connsiteX78" fmla="*/ 596720 w 968414"/>
                    <a:gd name="connsiteY78" fmla="*/ 780631 h 968413"/>
                    <a:gd name="connsiteX79" fmla="*/ 528002 w 968414"/>
                    <a:gd name="connsiteY79" fmla="*/ 967239 h 968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</a:cxnLst>
                  <a:rect l="l" t="t" r="r" b="b"/>
                  <a:pathLst>
                    <a:path w="968414" h="968413">
                      <a:moveTo>
                        <a:pt x="524769" y="968413"/>
                      </a:moveTo>
                      <a:lnTo>
                        <a:pt x="513625" y="845753"/>
                      </a:lnTo>
                      <a:cubicBezTo>
                        <a:pt x="506096" y="811430"/>
                        <a:pt x="495695" y="790201"/>
                        <a:pt x="484207" y="790201"/>
                      </a:cubicBezTo>
                      <a:cubicBezTo>
                        <a:pt x="472719" y="790201"/>
                        <a:pt x="462318" y="811430"/>
                        <a:pt x="454789" y="845753"/>
                      </a:cubicBezTo>
                      <a:lnTo>
                        <a:pt x="443645" y="968413"/>
                      </a:lnTo>
                      <a:lnTo>
                        <a:pt x="440412" y="967239"/>
                      </a:lnTo>
                      <a:cubicBezTo>
                        <a:pt x="400029" y="936494"/>
                        <a:pt x="371694" y="864518"/>
                        <a:pt x="371694" y="780631"/>
                      </a:cubicBezTo>
                      <a:lnTo>
                        <a:pt x="375508" y="746627"/>
                      </a:lnTo>
                      <a:lnTo>
                        <a:pt x="354162" y="773366"/>
                      </a:lnTo>
                      <a:cubicBezTo>
                        <a:pt x="294845" y="832683"/>
                        <a:pt x="223914" y="863542"/>
                        <a:pt x="173619" y="856727"/>
                      </a:cubicBezTo>
                      <a:lnTo>
                        <a:pt x="170503" y="855271"/>
                      </a:lnTo>
                      <a:lnTo>
                        <a:pt x="249357" y="760657"/>
                      </a:lnTo>
                      <a:cubicBezTo>
                        <a:pt x="268303" y="731063"/>
                        <a:pt x="275959" y="708698"/>
                        <a:pt x="267836" y="700574"/>
                      </a:cubicBezTo>
                      <a:cubicBezTo>
                        <a:pt x="259713" y="692451"/>
                        <a:pt x="237347" y="700108"/>
                        <a:pt x="207753" y="719054"/>
                      </a:cubicBezTo>
                      <a:lnTo>
                        <a:pt x="113140" y="797908"/>
                      </a:lnTo>
                      <a:lnTo>
                        <a:pt x="111684" y="794791"/>
                      </a:lnTo>
                      <a:cubicBezTo>
                        <a:pt x="104869" y="744496"/>
                        <a:pt x="135727" y="673566"/>
                        <a:pt x="195045" y="614249"/>
                      </a:cubicBezTo>
                      <a:lnTo>
                        <a:pt x="221779" y="592906"/>
                      </a:lnTo>
                      <a:lnTo>
                        <a:pt x="187782" y="596720"/>
                      </a:lnTo>
                      <a:cubicBezTo>
                        <a:pt x="103896" y="596720"/>
                        <a:pt x="31920" y="568385"/>
                        <a:pt x="1174" y="528002"/>
                      </a:cubicBezTo>
                      <a:lnTo>
                        <a:pt x="0" y="524769"/>
                      </a:lnTo>
                      <a:lnTo>
                        <a:pt x="122660" y="513625"/>
                      </a:lnTo>
                      <a:cubicBezTo>
                        <a:pt x="156984" y="506096"/>
                        <a:pt x="178212" y="495695"/>
                        <a:pt x="178212" y="484207"/>
                      </a:cubicBezTo>
                      <a:cubicBezTo>
                        <a:pt x="178212" y="472719"/>
                        <a:pt x="156984" y="462318"/>
                        <a:pt x="122660" y="454789"/>
                      </a:cubicBezTo>
                      <a:lnTo>
                        <a:pt x="0" y="443645"/>
                      </a:lnTo>
                      <a:lnTo>
                        <a:pt x="1174" y="440412"/>
                      </a:lnTo>
                      <a:cubicBezTo>
                        <a:pt x="31920" y="400029"/>
                        <a:pt x="103896" y="371694"/>
                        <a:pt x="187782" y="371694"/>
                      </a:cubicBezTo>
                      <a:lnTo>
                        <a:pt x="221788" y="375508"/>
                      </a:lnTo>
                      <a:lnTo>
                        <a:pt x="195045" y="354159"/>
                      </a:lnTo>
                      <a:cubicBezTo>
                        <a:pt x="135727" y="294841"/>
                        <a:pt x="104869" y="223911"/>
                        <a:pt x="111684" y="173616"/>
                      </a:cubicBezTo>
                      <a:lnTo>
                        <a:pt x="113140" y="170500"/>
                      </a:lnTo>
                      <a:lnTo>
                        <a:pt x="207753" y="249353"/>
                      </a:lnTo>
                      <a:cubicBezTo>
                        <a:pt x="237347" y="268300"/>
                        <a:pt x="259713" y="275956"/>
                        <a:pt x="267836" y="267833"/>
                      </a:cubicBezTo>
                      <a:cubicBezTo>
                        <a:pt x="275959" y="259710"/>
                        <a:pt x="268303" y="237344"/>
                        <a:pt x="249357" y="207750"/>
                      </a:cubicBezTo>
                      <a:lnTo>
                        <a:pt x="170503" y="113136"/>
                      </a:lnTo>
                      <a:lnTo>
                        <a:pt x="173619" y="111680"/>
                      </a:lnTo>
                      <a:cubicBezTo>
                        <a:pt x="223914" y="104865"/>
                        <a:pt x="294845" y="135724"/>
                        <a:pt x="354162" y="195041"/>
                      </a:cubicBezTo>
                      <a:lnTo>
                        <a:pt x="375507" y="221779"/>
                      </a:lnTo>
                      <a:lnTo>
                        <a:pt x="371694" y="187782"/>
                      </a:lnTo>
                      <a:cubicBezTo>
                        <a:pt x="371694" y="103895"/>
                        <a:pt x="400029" y="31919"/>
                        <a:pt x="440412" y="1174"/>
                      </a:cubicBezTo>
                      <a:lnTo>
                        <a:pt x="443645" y="0"/>
                      </a:lnTo>
                      <a:lnTo>
                        <a:pt x="454789" y="122660"/>
                      </a:lnTo>
                      <a:cubicBezTo>
                        <a:pt x="462318" y="156983"/>
                        <a:pt x="472719" y="178212"/>
                        <a:pt x="484207" y="178212"/>
                      </a:cubicBezTo>
                      <a:cubicBezTo>
                        <a:pt x="495695" y="178212"/>
                        <a:pt x="506096" y="156983"/>
                        <a:pt x="513625" y="122660"/>
                      </a:cubicBezTo>
                      <a:lnTo>
                        <a:pt x="524769" y="0"/>
                      </a:lnTo>
                      <a:lnTo>
                        <a:pt x="528002" y="1174"/>
                      </a:lnTo>
                      <a:cubicBezTo>
                        <a:pt x="568385" y="31919"/>
                        <a:pt x="596720" y="103895"/>
                        <a:pt x="596720" y="187782"/>
                      </a:cubicBezTo>
                      <a:lnTo>
                        <a:pt x="592907" y="221779"/>
                      </a:lnTo>
                      <a:lnTo>
                        <a:pt x="614252" y="195041"/>
                      </a:lnTo>
                      <a:cubicBezTo>
                        <a:pt x="673569" y="135724"/>
                        <a:pt x="744500" y="104865"/>
                        <a:pt x="794795" y="111680"/>
                      </a:cubicBezTo>
                      <a:lnTo>
                        <a:pt x="797911" y="113136"/>
                      </a:lnTo>
                      <a:lnTo>
                        <a:pt x="719058" y="207750"/>
                      </a:lnTo>
                      <a:cubicBezTo>
                        <a:pt x="700111" y="237344"/>
                        <a:pt x="692455" y="259710"/>
                        <a:pt x="700578" y="267833"/>
                      </a:cubicBezTo>
                      <a:cubicBezTo>
                        <a:pt x="708701" y="275956"/>
                        <a:pt x="731067" y="268300"/>
                        <a:pt x="760661" y="249353"/>
                      </a:cubicBezTo>
                      <a:lnTo>
                        <a:pt x="855275" y="170500"/>
                      </a:lnTo>
                      <a:lnTo>
                        <a:pt x="856731" y="173616"/>
                      </a:lnTo>
                      <a:cubicBezTo>
                        <a:pt x="863546" y="223911"/>
                        <a:pt x="832687" y="294841"/>
                        <a:pt x="773370" y="354159"/>
                      </a:cubicBezTo>
                      <a:lnTo>
                        <a:pt x="746626" y="375508"/>
                      </a:lnTo>
                      <a:lnTo>
                        <a:pt x="780632" y="371694"/>
                      </a:lnTo>
                      <a:cubicBezTo>
                        <a:pt x="864519" y="371694"/>
                        <a:pt x="936495" y="400029"/>
                        <a:pt x="967240" y="440412"/>
                      </a:cubicBezTo>
                      <a:lnTo>
                        <a:pt x="968414" y="443645"/>
                      </a:lnTo>
                      <a:lnTo>
                        <a:pt x="845754" y="454789"/>
                      </a:lnTo>
                      <a:cubicBezTo>
                        <a:pt x="811431" y="462318"/>
                        <a:pt x="790202" y="472719"/>
                        <a:pt x="790202" y="484207"/>
                      </a:cubicBezTo>
                      <a:cubicBezTo>
                        <a:pt x="790202" y="495695"/>
                        <a:pt x="811431" y="506096"/>
                        <a:pt x="845754" y="513625"/>
                      </a:cubicBezTo>
                      <a:lnTo>
                        <a:pt x="968414" y="524769"/>
                      </a:lnTo>
                      <a:lnTo>
                        <a:pt x="967240" y="528002"/>
                      </a:lnTo>
                      <a:cubicBezTo>
                        <a:pt x="936495" y="568385"/>
                        <a:pt x="864519" y="596720"/>
                        <a:pt x="780632" y="596720"/>
                      </a:cubicBezTo>
                      <a:lnTo>
                        <a:pt x="746635" y="592906"/>
                      </a:lnTo>
                      <a:lnTo>
                        <a:pt x="773370" y="614249"/>
                      </a:lnTo>
                      <a:cubicBezTo>
                        <a:pt x="832687" y="673566"/>
                        <a:pt x="863546" y="744496"/>
                        <a:pt x="856731" y="794791"/>
                      </a:cubicBezTo>
                      <a:lnTo>
                        <a:pt x="855275" y="797908"/>
                      </a:lnTo>
                      <a:lnTo>
                        <a:pt x="760661" y="719054"/>
                      </a:lnTo>
                      <a:cubicBezTo>
                        <a:pt x="731067" y="700108"/>
                        <a:pt x="708701" y="692451"/>
                        <a:pt x="700578" y="700574"/>
                      </a:cubicBezTo>
                      <a:cubicBezTo>
                        <a:pt x="692455" y="708698"/>
                        <a:pt x="700111" y="731063"/>
                        <a:pt x="719058" y="760657"/>
                      </a:cubicBezTo>
                      <a:lnTo>
                        <a:pt x="797911" y="855271"/>
                      </a:lnTo>
                      <a:lnTo>
                        <a:pt x="794795" y="856727"/>
                      </a:lnTo>
                      <a:cubicBezTo>
                        <a:pt x="744500" y="863542"/>
                        <a:pt x="673569" y="832683"/>
                        <a:pt x="614252" y="773366"/>
                      </a:cubicBezTo>
                      <a:lnTo>
                        <a:pt x="592906" y="746627"/>
                      </a:lnTo>
                      <a:lnTo>
                        <a:pt x="596720" y="780631"/>
                      </a:lnTo>
                      <a:cubicBezTo>
                        <a:pt x="596720" y="864518"/>
                        <a:pt x="568385" y="936494"/>
                        <a:pt x="528002" y="967239"/>
                      </a:cubicBez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7" name="フリーフォーム: 図形 76">
                  <a:extLst>
                    <a:ext uri="{FF2B5EF4-FFF2-40B4-BE49-F238E27FC236}">
                      <a16:creationId xmlns:a16="http://schemas.microsoft.com/office/drawing/2014/main" id="{413104C5-25A3-4F69-9D9E-EBA36466C64C}"/>
                    </a:ext>
                  </a:extLst>
                </p:cNvPr>
                <p:cNvSpPr/>
                <p:nvPr/>
              </p:nvSpPr>
              <p:spPr bwMode="auto">
                <a:xfrm rot="10800000">
                  <a:off x="6545081" y="3892551"/>
                  <a:ext cx="303756" cy="303756"/>
                </a:xfrm>
                <a:custGeom>
                  <a:avLst/>
                  <a:gdLst>
                    <a:gd name="connsiteX0" fmla="*/ 524769 w 968414"/>
                    <a:gd name="connsiteY0" fmla="*/ 968413 h 968413"/>
                    <a:gd name="connsiteX1" fmla="*/ 513625 w 968414"/>
                    <a:gd name="connsiteY1" fmla="*/ 845753 h 968413"/>
                    <a:gd name="connsiteX2" fmla="*/ 484207 w 968414"/>
                    <a:gd name="connsiteY2" fmla="*/ 790201 h 968413"/>
                    <a:gd name="connsiteX3" fmla="*/ 454789 w 968414"/>
                    <a:gd name="connsiteY3" fmla="*/ 845753 h 968413"/>
                    <a:gd name="connsiteX4" fmla="*/ 443645 w 968414"/>
                    <a:gd name="connsiteY4" fmla="*/ 968413 h 968413"/>
                    <a:gd name="connsiteX5" fmla="*/ 440412 w 968414"/>
                    <a:gd name="connsiteY5" fmla="*/ 967239 h 968413"/>
                    <a:gd name="connsiteX6" fmla="*/ 371694 w 968414"/>
                    <a:gd name="connsiteY6" fmla="*/ 780631 h 968413"/>
                    <a:gd name="connsiteX7" fmla="*/ 375508 w 968414"/>
                    <a:gd name="connsiteY7" fmla="*/ 746627 h 968413"/>
                    <a:gd name="connsiteX8" fmla="*/ 354162 w 968414"/>
                    <a:gd name="connsiteY8" fmla="*/ 773366 h 968413"/>
                    <a:gd name="connsiteX9" fmla="*/ 173619 w 968414"/>
                    <a:gd name="connsiteY9" fmla="*/ 856727 h 968413"/>
                    <a:gd name="connsiteX10" fmla="*/ 170503 w 968414"/>
                    <a:gd name="connsiteY10" fmla="*/ 855271 h 968413"/>
                    <a:gd name="connsiteX11" fmla="*/ 249357 w 968414"/>
                    <a:gd name="connsiteY11" fmla="*/ 760657 h 968413"/>
                    <a:gd name="connsiteX12" fmla="*/ 267836 w 968414"/>
                    <a:gd name="connsiteY12" fmla="*/ 700574 h 968413"/>
                    <a:gd name="connsiteX13" fmla="*/ 207753 w 968414"/>
                    <a:gd name="connsiteY13" fmla="*/ 719054 h 968413"/>
                    <a:gd name="connsiteX14" fmla="*/ 113140 w 968414"/>
                    <a:gd name="connsiteY14" fmla="*/ 797908 h 968413"/>
                    <a:gd name="connsiteX15" fmla="*/ 111684 w 968414"/>
                    <a:gd name="connsiteY15" fmla="*/ 794791 h 968413"/>
                    <a:gd name="connsiteX16" fmla="*/ 195045 w 968414"/>
                    <a:gd name="connsiteY16" fmla="*/ 614249 h 968413"/>
                    <a:gd name="connsiteX17" fmla="*/ 221779 w 968414"/>
                    <a:gd name="connsiteY17" fmla="*/ 592906 h 968413"/>
                    <a:gd name="connsiteX18" fmla="*/ 187782 w 968414"/>
                    <a:gd name="connsiteY18" fmla="*/ 596720 h 968413"/>
                    <a:gd name="connsiteX19" fmla="*/ 1174 w 968414"/>
                    <a:gd name="connsiteY19" fmla="*/ 528002 h 968413"/>
                    <a:gd name="connsiteX20" fmla="*/ 0 w 968414"/>
                    <a:gd name="connsiteY20" fmla="*/ 524769 h 968413"/>
                    <a:gd name="connsiteX21" fmla="*/ 122660 w 968414"/>
                    <a:gd name="connsiteY21" fmla="*/ 513625 h 968413"/>
                    <a:gd name="connsiteX22" fmla="*/ 178212 w 968414"/>
                    <a:gd name="connsiteY22" fmla="*/ 484207 h 968413"/>
                    <a:gd name="connsiteX23" fmla="*/ 122660 w 968414"/>
                    <a:gd name="connsiteY23" fmla="*/ 454789 h 968413"/>
                    <a:gd name="connsiteX24" fmla="*/ 0 w 968414"/>
                    <a:gd name="connsiteY24" fmla="*/ 443645 h 968413"/>
                    <a:gd name="connsiteX25" fmla="*/ 1174 w 968414"/>
                    <a:gd name="connsiteY25" fmla="*/ 440412 h 968413"/>
                    <a:gd name="connsiteX26" fmla="*/ 187782 w 968414"/>
                    <a:gd name="connsiteY26" fmla="*/ 371694 h 968413"/>
                    <a:gd name="connsiteX27" fmla="*/ 221788 w 968414"/>
                    <a:gd name="connsiteY27" fmla="*/ 375508 h 968413"/>
                    <a:gd name="connsiteX28" fmla="*/ 195045 w 968414"/>
                    <a:gd name="connsiteY28" fmla="*/ 354159 h 968413"/>
                    <a:gd name="connsiteX29" fmla="*/ 111684 w 968414"/>
                    <a:gd name="connsiteY29" fmla="*/ 173616 h 968413"/>
                    <a:gd name="connsiteX30" fmla="*/ 113140 w 968414"/>
                    <a:gd name="connsiteY30" fmla="*/ 170500 h 968413"/>
                    <a:gd name="connsiteX31" fmla="*/ 207753 w 968414"/>
                    <a:gd name="connsiteY31" fmla="*/ 249353 h 968413"/>
                    <a:gd name="connsiteX32" fmla="*/ 267836 w 968414"/>
                    <a:gd name="connsiteY32" fmla="*/ 267833 h 968413"/>
                    <a:gd name="connsiteX33" fmla="*/ 249357 w 968414"/>
                    <a:gd name="connsiteY33" fmla="*/ 207750 h 968413"/>
                    <a:gd name="connsiteX34" fmla="*/ 170503 w 968414"/>
                    <a:gd name="connsiteY34" fmla="*/ 113136 h 968413"/>
                    <a:gd name="connsiteX35" fmla="*/ 173619 w 968414"/>
                    <a:gd name="connsiteY35" fmla="*/ 111680 h 968413"/>
                    <a:gd name="connsiteX36" fmla="*/ 354162 w 968414"/>
                    <a:gd name="connsiteY36" fmla="*/ 195041 h 968413"/>
                    <a:gd name="connsiteX37" fmla="*/ 375507 w 968414"/>
                    <a:gd name="connsiteY37" fmla="*/ 221779 h 968413"/>
                    <a:gd name="connsiteX38" fmla="*/ 371694 w 968414"/>
                    <a:gd name="connsiteY38" fmla="*/ 187782 h 968413"/>
                    <a:gd name="connsiteX39" fmla="*/ 440412 w 968414"/>
                    <a:gd name="connsiteY39" fmla="*/ 1174 h 968413"/>
                    <a:gd name="connsiteX40" fmla="*/ 443645 w 968414"/>
                    <a:gd name="connsiteY40" fmla="*/ 0 h 968413"/>
                    <a:gd name="connsiteX41" fmla="*/ 454789 w 968414"/>
                    <a:gd name="connsiteY41" fmla="*/ 122660 h 968413"/>
                    <a:gd name="connsiteX42" fmla="*/ 484207 w 968414"/>
                    <a:gd name="connsiteY42" fmla="*/ 178212 h 968413"/>
                    <a:gd name="connsiteX43" fmla="*/ 513625 w 968414"/>
                    <a:gd name="connsiteY43" fmla="*/ 122660 h 968413"/>
                    <a:gd name="connsiteX44" fmla="*/ 524769 w 968414"/>
                    <a:gd name="connsiteY44" fmla="*/ 0 h 968413"/>
                    <a:gd name="connsiteX45" fmla="*/ 528002 w 968414"/>
                    <a:gd name="connsiteY45" fmla="*/ 1174 h 968413"/>
                    <a:gd name="connsiteX46" fmla="*/ 596720 w 968414"/>
                    <a:gd name="connsiteY46" fmla="*/ 187782 h 968413"/>
                    <a:gd name="connsiteX47" fmla="*/ 592907 w 968414"/>
                    <a:gd name="connsiteY47" fmla="*/ 221779 h 968413"/>
                    <a:gd name="connsiteX48" fmla="*/ 614252 w 968414"/>
                    <a:gd name="connsiteY48" fmla="*/ 195041 h 968413"/>
                    <a:gd name="connsiteX49" fmla="*/ 794795 w 968414"/>
                    <a:gd name="connsiteY49" fmla="*/ 111680 h 968413"/>
                    <a:gd name="connsiteX50" fmla="*/ 797911 w 968414"/>
                    <a:gd name="connsiteY50" fmla="*/ 113136 h 968413"/>
                    <a:gd name="connsiteX51" fmla="*/ 719058 w 968414"/>
                    <a:gd name="connsiteY51" fmla="*/ 207750 h 968413"/>
                    <a:gd name="connsiteX52" fmla="*/ 700578 w 968414"/>
                    <a:gd name="connsiteY52" fmla="*/ 267833 h 968413"/>
                    <a:gd name="connsiteX53" fmla="*/ 760661 w 968414"/>
                    <a:gd name="connsiteY53" fmla="*/ 249353 h 968413"/>
                    <a:gd name="connsiteX54" fmla="*/ 855275 w 968414"/>
                    <a:gd name="connsiteY54" fmla="*/ 170500 h 968413"/>
                    <a:gd name="connsiteX55" fmla="*/ 856731 w 968414"/>
                    <a:gd name="connsiteY55" fmla="*/ 173616 h 968413"/>
                    <a:gd name="connsiteX56" fmla="*/ 773370 w 968414"/>
                    <a:gd name="connsiteY56" fmla="*/ 354159 h 968413"/>
                    <a:gd name="connsiteX57" fmla="*/ 746626 w 968414"/>
                    <a:gd name="connsiteY57" fmla="*/ 375508 h 968413"/>
                    <a:gd name="connsiteX58" fmla="*/ 780632 w 968414"/>
                    <a:gd name="connsiteY58" fmla="*/ 371694 h 968413"/>
                    <a:gd name="connsiteX59" fmla="*/ 967240 w 968414"/>
                    <a:gd name="connsiteY59" fmla="*/ 440412 h 968413"/>
                    <a:gd name="connsiteX60" fmla="*/ 968414 w 968414"/>
                    <a:gd name="connsiteY60" fmla="*/ 443645 h 968413"/>
                    <a:gd name="connsiteX61" fmla="*/ 845754 w 968414"/>
                    <a:gd name="connsiteY61" fmla="*/ 454789 h 968413"/>
                    <a:gd name="connsiteX62" fmla="*/ 790202 w 968414"/>
                    <a:gd name="connsiteY62" fmla="*/ 484207 h 968413"/>
                    <a:gd name="connsiteX63" fmla="*/ 845754 w 968414"/>
                    <a:gd name="connsiteY63" fmla="*/ 513625 h 968413"/>
                    <a:gd name="connsiteX64" fmla="*/ 968414 w 968414"/>
                    <a:gd name="connsiteY64" fmla="*/ 524769 h 968413"/>
                    <a:gd name="connsiteX65" fmla="*/ 967240 w 968414"/>
                    <a:gd name="connsiteY65" fmla="*/ 528002 h 968413"/>
                    <a:gd name="connsiteX66" fmla="*/ 780632 w 968414"/>
                    <a:gd name="connsiteY66" fmla="*/ 596720 h 968413"/>
                    <a:gd name="connsiteX67" fmla="*/ 746635 w 968414"/>
                    <a:gd name="connsiteY67" fmla="*/ 592906 h 968413"/>
                    <a:gd name="connsiteX68" fmla="*/ 773370 w 968414"/>
                    <a:gd name="connsiteY68" fmla="*/ 614249 h 968413"/>
                    <a:gd name="connsiteX69" fmla="*/ 856731 w 968414"/>
                    <a:gd name="connsiteY69" fmla="*/ 794791 h 968413"/>
                    <a:gd name="connsiteX70" fmla="*/ 855275 w 968414"/>
                    <a:gd name="connsiteY70" fmla="*/ 797908 h 968413"/>
                    <a:gd name="connsiteX71" fmla="*/ 760661 w 968414"/>
                    <a:gd name="connsiteY71" fmla="*/ 719054 h 968413"/>
                    <a:gd name="connsiteX72" fmla="*/ 700578 w 968414"/>
                    <a:gd name="connsiteY72" fmla="*/ 700574 h 968413"/>
                    <a:gd name="connsiteX73" fmla="*/ 719058 w 968414"/>
                    <a:gd name="connsiteY73" fmla="*/ 760657 h 968413"/>
                    <a:gd name="connsiteX74" fmla="*/ 797911 w 968414"/>
                    <a:gd name="connsiteY74" fmla="*/ 855271 h 968413"/>
                    <a:gd name="connsiteX75" fmla="*/ 794795 w 968414"/>
                    <a:gd name="connsiteY75" fmla="*/ 856727 h 968413"/>
                    <a:gd name="connsiteX76" fmla="*/ 614252 w 968414"/>
                    <a:gd name="connsiteY76" fmla="*/ 773366 h 968413"/>
                    <a:gd name="connsiteX77" fmla="*/ 592906 w 968414"/>
                    <a:gd name="connsiteY77" fmla="*/ 746627 h 968413"/>
                    <a:gd name="connsiteX78" fmla="*/ 596720 w 968414"/>
                    <a:gd name="connsiteY78" fmla="*/ 780631 h 968413"/>
                    <a:gd name="connsiteX79" fmla="*/ 528002 w 968414"/>
                    <a:gd name="connsiteY79" fmla="*/ 967239 h 968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</a:cxnLst>
                  <a:rect l="l" t="t" r="r" b="b"/>
                  <a:pathLst>
                    <a:path w="968414" h="968413">
                      <a:moveTo>
                        <a:pt x="524769" y="968413"/>
                      </a:moveTo>
                      <a:lnTo>
                        <a:pt x="513625" y="845753"/>
                      </a:lnTo>
                      <a:cubicBezTo>
                        <a:pt x="506096" y="811430"/>
                        <a:pt x="495695" y="790201"/>
                        <a:pt x="484207" y="790201"/>
                      </a:cubicBezTo>
                      <a:cubicBezTo>
                        <a:pt x="472719" y="790201"/>
                        <a:pt x="462318" y="811430"/>
                        <a:pt x="454789" y="845753"/>
                      </a:cubicBezTo>
                      <a:lnTo>
                        <a:pt x="443645" y="968413"/>
                      </a:lnTo>
                      <a:lnTo>
                        <a:pt x="440412" y="967239"/>
                      </a:lnTo>
                      <a:cubicBezTo>
                        <a:pt x="400029" y="936494"/>
                        <a:pt x="371694" y="864518"/>
                        <a:pt x="371694" y="780631"/>
                      </a:cubicBezTo>
                      <a:lnTo>
                        <a:pt x="375508" y="746627"/>
                      </a:lnTo>
                      <a:lnTo>
                        <a:pt x="354162" y="773366"/>
                      </a:lnTo>
                      <a:cubicBezTo>
                        <a:pt x="294845" y="832683"/>
                        <a:pt x="223914" y="863542"/>
                        <a:pt x="173619" y="856727"/>
                      </a:cubicBezTo>
                      <a:lnTo>
                        <a:pt x="170503" y="855271"/>
                      </a:lnTo>
                      <a:lnTo>
                        <a:pt x="249357" y="760657"/>
                      </a:lnTo>
                      <a:cubicBezTo>
                        <a:pt x="268303" y="731063"/>
                        <a:pt x="275959" y="708698"/>
                        <a:pt x="267836" y="700574"/>
                      </a:cubicBezTo>
                      <a:cubicBezTo>
                        <a:pt x="259713" y="692451"/>
                        <a:pt x="237347" y="700108"/>
                        <a:pt x="207753" y="719054"/>
                      </a:cubicBezTo>
                      <a:lnTo>
                        <a:pt x="113140" y="797908"/>
                      </a:lnTo>
                      <a:lnTo>
                        <a:pt x="111684" y="794791"/>
                      </a:lnTo>
                      <a:cubicBezTo>
                        <a:pt x="104869" y="744496"/>
                        <a:pt x="135727" y="673566"/>
                        <a:pt x="195045" y="614249"/>
                      </a:cubicBezTo>
                      <a:lnTo>
                        <a:pt x="221779" y="592906"/>
                      </a:lnTo>
                      <a:lnTo>
                        <a:pt x="187782" y="596720"/>
                      </a:lnTo>
                      <a:cubicBezTo>
                        <a:pt x="103896" y="596720"/>
                        <a:pt x="31920" y="568385"/>
                        <a:pt x="1174" y="528002"/>
                      </a:cubicBezTo>
                      <a:lnTo>
                        <a:pt x="0" y="524769"/>
                      </a:lnTo>
                      <a:lnTo>
                        <a:pt x="122660" y="513625"/>
                      </a:lnTo>
                      <a:cubicBezTo>
                        <a:pt x="156984" y="506096"/>
                        <a:pt x="178212" y="495695"/>
                        <a:pt x="178212" y="484207"/>
                      </a:cubicBezTo>
                      <a:cubicBezTo>
                        <a:pt x="178212" y="472719"/>
                        <a:pt x="156984" y="462318"/>
                        <a:pt x="122660" y="454789"/>
                      </a:cubicBezTo>
                      <a:lnTo>
                        <a:pt x="0" y="443645"/>
                      </a:lnTo>
                      <a:lnTo>
                        <a:pt x="1174" y="440412"/>
                      </a:lnTo>
                      <a:cubicBezTo>
                        <a:pt x="31920" y="400029"/>
                        <a:pt x="103896" y="371694"/>
                        <a:pt x="187782" y="371694"/>
                      </a:cubicBezTo>
                      <a:lnTo>
                        <a:pt x="221788" y="375508"/>
                      </a:lnTo>
                      <a:lnTo>
                        <a:pt x="195045" y="354159"/>
                      </a:lnTo>
                      <a:cubicBezTo>
                        <a:pt x="135727" y="294841"/>
                        <a:pt x="104869" y="223911"/>
                        <a:pt x="111684" y="173616"/>
                      </a:cubicBezTo>
                      <a:lnTo>
                        <a:pt x="113140" y="170500"/>
                      </a:lnTo>
                      <a:lnTo>
                        <a:pt x="207753" y="249353"/>
                      </a:lnTo>
                      <a:cubicBezTo>
                        <a:pt x="237347" y="268300"/>
                        <a:pt x="259713" y="275956"/>
                        <a:pt x="267836" y="267833"/>
                      </a:cubicBezTo>
                      <a:cubicBezTo>
                        <a:pt x="275959" y="259710"/>
                        <a:pt x="268303" y="237344"/>
                        <a:pt x="249357" y="207750"/>
                      </a:cubicBezTo>
                      <a:lnTo>
                        <a:pt x="170503" y="113136"/>
                      </a:lnTo>
                      <a:lnTo>
                        <a:pt x="173619" y="111680"/>
                      </a:lnTo>
                      <a:cubicBezTo>
                        <a:pt x="223914" y="104865"/>
                        <a:pt x="294845" y="135724"/>
                        <a:pt x="354162" y="195041"/>
                      </a:cubicBezTo>
                      <a:lnTo>
                        <a:pt x="375507" y="221779"/>
                      </a:lnTo>
                      <a:lnTo>
                        <a:pt x="371694" y="187782"/>
                      </a:lnTo>
                      <a:cubicBezTo>
                        <a:pt x="371694" y="103895"/>
                        <a:pt x="400029" y="31919"/>
                        <a:pt x="440412" y="1174"/>
                      </a:cubicBezTo>
                      <a:lnTo>
                        <a:pt x="443645" y="0"/>
                      </a:lnTo>
                      <a:lnTo>
                        <a:pt x="454789" y="122660"/>
                      </a:lnTo>
                      <a:cubicBezTo>
                        <a:pt x="462318" y="156983"/>
                        <a:pt x="472719" y="178212"/>
                        <a:pt x="484207" y="178212"/>
                      </a:cubicBezTo>
                      <a:cubicBezTo>
                        <a:pt x="495695" y="178212"/>
                        <a:pt x="506096" y="156983"/>
                        <a:pt x="513625" y="122660"/>
                      </a:cubicBezTo>
                      <a:lnTo>
                        <a:pt x="524769" y="0"/>
                      </a:lnTo>
                      <a:lnTo>
                        <a:pt x="528002" y="1174"/>
                      </a:lnTo>
                      <a:cubicBezTo>
                        <a:pt x="568385" y="31919"/>
                        <a:pt x="596720" y="103895"/>
                        <a:pt x="596720" y="187782"/>
                      </a:cubicBezTo>
                      <a:lnTo>
                        <a:pt x="592907" y="221779"/>
                      </a:lnTo>
                      <a:lnTo>
                        <a:pt x="614252" y="195041"/>
                      </a:lnTo>
                      <a:cubicBezTo>
                        <a:pt x="673569" y="135724"/>
                        <a:pt x="744500" y="104865"/>
                        <a:pt x="794795" y="111680"/>
                      </a:cubicBezTo>
                      <a:lnTo>
                        <a:pt x="797911" y="113136"/>
                      </a:lnTo>
                      <a:lnTo>
                        <a:pt x="719058" y="207750"/>
                      </a:lnTo>
                      <a:cubicBezTo>
                        <a:pt x="700111" y="237344"/>
                        <a:pt x="692455" y="259710"/>
                        <a:pt x="700578" y="267833"/>
                      </a:cubicBezTo>
                      <a:cubicBezTo>
                        <a:pt x="708701" y="275956"/>
                        <a:pt x="731067" y="268300"/>
                        <a:pt x="760661" y="249353"/>
                      </a:cubicBezTo>
                      <a:lnTo>
                        <a:pt x="855275" y="170500"/>
                      </a:lnTo>
                      <a:lnTo>
                        <a:pt x="856731" y="173616"/>
                      </a:lnTo>
                      <a:cubicBezTo>
                        <a:pt x="863546" y="223911"/>
                        <a:pt x="832687" y="294841"/>
                        <a:pt x="773370" y="354159"/>
                      </a:cubicBezTo>
                      <a:lnTo>
                        <a:pt x="746626" y="375508"/>
                      </a:lnTo>
                      <a:lnTo>
                        <a:pt x="780632" y="371694"/>
                      </a:lnTo>
                      <a:cubicBezTo>
                        <a:pt x="864519" y="371694"/>
                        <a:pt x="936495" y="400029"/>
                        <a:pt x="967240" y="440412"/>
                      </a:cubicBezTo>
                      <a:lnTo>
                        <a:pt x="968414" y="443645"/>
                      </a:lnTo>
                      <a:lnTo>
                        <a:pt x="845754" y="454789"/>
                      </a:lnTo>
                      <a:cubicBezTo>
                        <a:pt x="811431" y="462318"/>
                        <a:pt x="790202" y="472719"/>
                        <a:pt x="790202" y="484207"/>
                      </a:cubicBezTo>
                      <a:cubicBezTo>
                        <a:pt x="790202" y="495695"/>
                        <a:pt x="811431" y="506096"/>
                        <a:pt x="845754" y="513625"/>
                      </a:cubicBezTo>
                      <a:lnTo>
                        <a:pt x="968414" y="524769"/>
                      </a:lnTo>
                      <a:lnTo>
                        <a:pt x="967240" y="528002"/>
                      </a:lnTo>
                      <a:cubicBezTo>
                        <a:pt x="936495" y="568385"/>
                        <a:pt x="864519" y="596720"/>
                        <a:pt x="780632" y="596720"/>
                      </a:cubicBezTo>
                      <a:lnTo>
                        <a:pt x="746635" y="592906"/>
                      </a:lnTo>
                      <a:lnTo>
                        <a:pt x="773370" y="614249"/>
                      </a:lnTo>
                      <a:cubicBezTo>
                        <a:pt x="832687" y="673566"/>
                        <a:pt x="863546" y="744496"/>
                        <a:pt x="856731" y="794791"/>
                      </a:cubicBezTo>
                      <a:lnTo>
                        <a:pt x="855275" y="797908"/>
                      </a:lnTo>
                      <a:lnTo>
                        <a:pt x="760661" y="719054"/>
                      </a:lnTo>
                      <a:cubicBezTo>
                        <a:pt x="731067" y="700108"/>
                        <a:pt x="708701" y="692451"/>
                        <a:pt x="700578" y="700574"/>
                      </a:cubicBezTo>
                      <a:cubicBezTo>
                        <a:pt x="692455" y="708698"/>
                        <a:pt x="700111" y="731063"/>
                        <a:pt x="719058" y="760657"/>
                      </a:cubicBezTo>
                      <a:lnTo>
                        <a:pt x="797911" y="855271"/>
                      </a:lnTo>
                      <a:lnTo>
                        <a:pt x="794795" y="856727"/>
                      </a:lnTo>
                      <a:cubicBezTo>
                        <a:pt x="744500" y="863542"/>
                        <a:pt x="673569" y="832683"/>
                        <a:pt x="614252" y="773366"/>
                      </a:cubicBezTo>
                      <a:lnTo>
                        <a:pt x="592906" y="746627"/>
                      </a:lnTo>
                      <a:lnTo>
                        <a:pt x="596720" y="780631"/>
                      </a:lnTo>
                      <a:cubicBezTo>
                        <a:pt x="596720" y="864518"/>
                        <a:pt x="568385" y="936494"/>
                        <a:pt x="528002" y="967239"/>
                      </a:cubicBez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8" name="フリーフォーム: 図形 77">
                  <a:extLst>
                    <a:ext uri="{FF2B5EF4-FFF2-40B4-BE49-F238E27FC236}">
                      <a16:creationId xmlns:a16="http://schemas.microsoft.com/office/drawing/2014/main" id="{546BEDCE-DDB6-4B65-B387-B5F7F54EF295}"/>
                    </a:ext>
                  </a:extLst>
                </p:cNvPr>
                <p:cNvSpPr/>
                <p:nvPr/>
              </p:nvSpPr>
              <p:spPr bwMode="auto">
                <a:xfrm rot="10800000">
                  <a:off x="6773681" y="4387851"/>
                  <a:ext cx="303756" cy="303756"/>
                </a:xfrm>
                <a:custGeom>
                  <a:avLst/>
                  <a:gdLst>
                    <a:gd name="connsiteX0" fmla="*/ 524769 w 968414"/>
                    <a:gd name="connsiteY0" fmla="*/ 968413 h 968413"/>
                    <a:gd name="connsiteX1" fmla="*/ 513625 w 968414"/>
                    <a:gd name="connsiteY1" fmla="*/ 845753 h 968413"/>
                    <a:gd name="connsiteX2" fmla="*/ 484207 w 968414"/>
                    <a:gd name="connsiteY2" fmla="*/ 790201 h 968413"/>
                    <a:gd name="connsiteX3" fmla="*/ 454789 w 968414"/>
                    <a:gd name="connsiteY3" fmla="*/ 845753 h 968413"/>
                    <a:gd name="connsiteX4" fmla="*/ 443645 w 968414"/>
                    <a:gd name="connsiteY4" fmla="*/ 968413 h 968413"/>
                    <a:gd name="connsiteX5" fmla="*/ 440412 w 968414"/>
                    <a:gd name="connsiteY5" fmla="*/ 967239 h 968413"/>
                    <a:gd name="connsiteX6" fmla="*/ 371694 w 968414"/>
                    <a:gd name="connsiteY6" fmla="*/ 780631 h 968413"/>
                    <a:gd name="connsiteX7" fmla="*/ 375508 w 968414"/>
                    <a:gd name="connsiteY7" fmla="*/ 746627 h 968413"/>
                    <a:gd name="connsiteX8" fmla="*/ 354162 w 968414"/>
                    <a:gd name="connsiteY8" fmla="*/ 773366 h 968413"/>
                    <a:gd name="connsiteX9" fmla="*/ 173619 w 968414"/>
                    <a:gd name="connsiteY9" fmla="*/ 856727 h 968413"/>
                    <a:gd name="connsiteX10" fmla="*/ 170503 w 968414"/>
                    <a:gd name="connsiteY10" fmla="*/ 855271 h 968413"/>
                    <a:gd name="connsiteX11" fmla="*/ 249357 w 968414"/>
                    <a:gd name="connsiteY11" fmla="*/ 760657 h 968413"/>
                    <a:gd name="connsiteX12" fmla="*/ 267836 w 968414"/>
                    <a:gd name="connsiteY12" fmla="*/ 700574 h 968413"/>
                    <a:gd name="connsiteX13" fmla="*/ 207753 w 968414"/>
                    <a:gd name="connsiteY13" fmla="*/ 719054 h 968413"/>
                    <a:gd name="connsiteX14" fmla="*/ 113140 w 968414"/>
                    <a:gd name="connsiteY14" fmla="*/ 797908 h 968413"/>
                    <a:gd name="connsiteX15" fmla="*/ 111684 w 968414"/>
                    <a:gd name="connsiteY15" fmla="*/ 794791 h 968413"/>
                    <a:gd name="connsiteX16" fmla="*/ 195045 w 968414"/>
                    <a:gd name="connsiteY16" fmla="*/ 614249 h 968413"/>
                    <a:gd name="connsiteX17" fmla="*/ 221779 w 968414"/>
                    <a:gd name="connsiteY17" fmla="*/ 592906 h 968413"/>
                    <a:gd name="connsiteX18" fmla="*/ 187782 w 968414"/>
                    <a:gd name="connsiteY18" fmla="*/ 596720 h 968413"/>
                    <a:gd name="connsiteX19" fmla="*/ 1174 w 968414"/>
                    <a:gd name="connsiteY19" fmla="*/ 528002 h 968413"/>
                    <a:gd name="connsiteX20" fmla="*/ 0 w 968414"/>
                    <a:gd name="connsiteY20" fmla="*/ 524769 h 968413"/>
                    <a:gd name="connsiteX21" fmla="*/ 122660 w 968414"/>
                    <a:gd name="connsiteY21" fmla="*/ 513625 h 968413"/>
                    <a:gd name="connsiteX22" fmla="*/ 178212 w 968414"/>
                    <a:gd name="connsiteY22" fmla="*/ 484207 h 968413"/>
                    <a:gd name="connsiteX23" fmla="*/ 122660 w 968414"/>
                    <a:gd name="connsiteY23" fmla="*/ 454789 h 968413"/>
                    <a:gd name="connsiteX24" fmla="*/ 0 w 968414"/>
                    <a:gd name="connsiteY24" fmla="*/ 443645 h 968413"/>
                    <a:gd name="connsiteX25" fmla="*/ 1174 w 968414"/>
                    <a:gd name="connsiteY25" fmla="*/ 440412 h 968413"/>
                    <a:gd name="connsiteX26" fmla="*/ 187782 w 968414"/>
                    <a:gd name="connsiteY26" fmla="*/ 371694 h 968413"/>
                    <a:gd name="connsiteX27" fmla="*/ 221788 w 968414"/>
                    <a:gd name="connsiteY27" fmla="*/ 375508 h 968413"/>
                    <a:gd name="connsiteX28" fmla="*/ 195045 w 968414"/>
                    <a:gd name="connsiteY28" fmla="*/ 354159 h 968413"/>
                    <a:gd name="connsiteX29" fmla="*/ 111684 w 968414"/>
                    <a:gd name="connsiteY29" fmla="*/ 173616 h 968413"/>
                    <a:gd name="connsiteX30" fmla="*/ 113140 w 968414"/>
                    <a:gd name="connsiteY30" fmla="*/ 170500 h 968413"/>
                    <a:gd name="connsiteX31" fmla="*/ 207753 w 968414"/>
                    <a:gd name="connsiteY31" fmla="*/ 249353 h 968413"/>
                    <a:gd name="connsiteX32" fmla="*/ 267836 w 968414"/>
                    <a:gd name="connsiteY32" fmla="*/ 267833 h 968413"/>
                    <a:gd name="connsiteX33" fmla="*/ 249357 w 968414"/>
                    <a:gd name="connsiteY33" fmla="*/ 207750 h 968413"/>
                    <a:gd name="connsiteX34" fmla="*/ 170503 w 968414"/>
                    <a:gd name="connsiteY34" fmla="*/ 113136 h 968413"/>
                    <a:gd name="connsiteX35" fmla="*/ 173619 w 968414"/>
                    <a:gd name="connsiteY35" fmla="*/ 111680 h 968413"/>
                    <a:gd name="connsiteX36" fmla="*/ 354162 w 968414"/>
                    <a:gd name="connsiteY36" fmla="*/ 195041 h 968413"/>
                    <a:gd name="connsiteX37" fmla="*/ 375507 w 968414"/>
                    <a:gd name="connsiteY37" fmla="*/ 221779 h 968413"/>
                    <a:gd name="connsiteX38" fmla="*/ 371694 w 968414"/>
                    <a:gd name="connsiteY38" fmla="*/ 187782 h 968413"/>
                    <a:gd name="connsiteX39" fmla="*/ 440412 w 968414"/>
                    <a:gd name="connsiteY39" fmla="*/ 1174 h 968413"/>
                    <a:gd name="connsiteX40" fmla="*/ 443645 w 968414"/>
                    <a:gd name="connsiteY40" fmla="*/ 0 h 968413"/>
                    <a:gd name="connsiteX41" fmla="*/ 454789 w 968414"/>
                    <a:gd name="connsiteY41" fmla="*/ 122660 h 968413"/>
                    <a:gd name="connsiteX42" fmla="*/ 484207 w 968414"/>
                    <a:gd name="connsiteY42" fmla="*/ 178212 h 968413"/>
                    <a:gd name="connsiteX43" fmla="*/ 513625 w 968414"/>
                    <a:gd name="connsiteY43" fmla="*/ 122660 h 968413"/>
                    <a:gd name="connsiteX44" fmla="*/ 524769 w 968414"/>
                    <a:gd name="connsiteY44" fmla="*/ 0 h 968413"/>
                    <a:gd name="connsiteX45" fmla="*/ 528002 w 968414"/>
                    <a:gd name="connsiteY45" fmla="*/ 1174 h 968413"/>
                    <a:gd name="connsiteX46" fmla="*/ 596720 w 968414"/>
                    <a:gd name="connsiteY46" fmla="*/ 187782 h 968413"/>
                    <a:gd name="connsiteX47" fmla="*/ 592907 w 968414"/>
                    <a:gd name="connsiteY47" fmla="*/ 221779 h 968413"/>
                    <a:gd name="connsiteX48" fmla="*/ 614252 w 968414"/>
                    <a:gd name="connsiteY48" fmla="*/ 195041 h 968413"/>
                    <a:gd name="connsiteX49" fmla="*/ 794795 w 968414"/>
                    <a:gd name="connsiteY49" fmla="*/ 111680 h 968413"/>
                    <a:gd name="connsiteX50" fmla="*/ 797911 w 968414"/>
                    <a:gd name="connsiteY50" fmla="*/ 113136 h 968413"/>
                    <a:gd name="connsiteX51" fmla="*/ 719058 w 968414"/>
                    <a:gd name="connsiteY51" fmla="*/ 207750 h 968413"/>
                    <a:gd name="connsiteX52" fmla="*/ 700578 w 968414"/>
                    <a:gd name="connsiteY52" fmla="*/ 267833 h 968413"/>
                    <a:gd name="connsiteX53" fmla="*/ 760661 w 968414"/>
                    <a:gd name="connsiteY53" fmla="*/ 249353 h 968413"/>
                    <a:gd name="connsiteX54" fmla="*/ 855275 w 968414"/>
                    <a:gd name="connsiteY54" fmla="*/ 170500 h 968413"/>
                    <a:gd name="connsiteX55" fmla="*/ 856731 w 968414"/>
                    <a:gd name="connsiteY55" fmla="*/ 173616 h 968413"/>
                    <a:gd name="connsiteX56" fmla="*/ 773370 w 968414"/>
                    <a:gd name="connsiteY56" fmla="*/ 354159 h 968413"/>
                    <a:gd name="connsiteX57" fmla="*/ 746626 w 968414"/>
                    <a:gd name="connsiteY57" fmla="*/ 375508 h 968413"/>
                    <a:gd name="connsiteX58" fmla="*/ 780632 w 968414"/>
                    <a:gd name="connsiteY58" fmla="*/ 371694 h 968413"/>
                    <a:gd name="connsiteX59" fmla="*/ 967240 w 968414"/>
                    <a:gd name="connsiteY59" fmla="*/ 440412 h 968413"/>
                    <a:gd name="connsiteX60" fmla="*/ 968414 w 968414"/>
                    <a:gd name="connsiteY60" fmla="*/ 443645 h 968413"/>
                    <a:gd name="connsiteX61" fmla="*/ 845754 w 968414"/>
                    <a:gd name="connsiteY61" fmla="*/ 454789 h 968413"/>
                    <a:gd name="connsiteX62" fmla="*/ 790202 w 968414"/>
                    <a:gd name="connsiteY62" fmla="*/ 484207 h 968413"/>
                    <a:gd name="connsiteX63" fmla="*/ 845754 w 968414"/>
                    <a:gd name="connsiteY63" fmla="*/ 513625 h 968413"/>
                    <a:gd name="connsiteX64" fmla="*/ 968414 w 968414"/>
                    <a:gd name="connsiteY64" fmla="*/ 524769 h 968413"/>
                    <a:gd name="connsiteX65" fmla="*/ 967240 w 968414"/>
                    <a:gd name="connsiteY65" fmla="*/ 528002 h 968413"/>
                    <a:gd name="connsiteX66" fmla="*/ 780632 w 968414"/>
                    <a:gd name="connsiteY66" fmla="*/ 596720 h 968413"/>
                    <a:gd name="connsiteX67" fmla="*/ 746635 w 968414"/>
                    <a:gd name="connsiteY67" fmla="*/ 592906 h 968413"/>
                    <a:gd name="connsiteX68" fmla="*/ 773370 w 968414"/>
                    <a:gd name="connsiteY68" fmla="*/ 614249 h 968413"/>
                    <a:gd name="connsiteX69" fmla="*/ 856731 w 968414"/>
                    <a:gd name="connsiteY69" fmla="*/ 794791 h 968413"/>
                    <a:gd name="connsiteX70" fmla="*/ 855275 w 968414"/>
                    <a:gd name="connsiteY70" fmla="*/ 797908 h 968413"/>
                    <a:gd name="connsiteX71" fmla="*/ 760661 w 968414"/>
                    <a:gd name="connsiteY71" fmla="*/ 719054 h 968413"/>
                    <a:gd name="connsiteX72" fmla="*/ 700578 w 968414"/>
                    <a:gd name="connsiteY72" fmla="*/ 700574 h 968413"/>
                    <a:gd name="connsiteX73" fmla="*/ 719058 w 968414"/>
                    <a:gd name="connsiteY73" fmla="*/ 760657 h 968413"/>
                    <a:gd name="connsiteX74" fmla="*/ 797911 w 968414"/>
                    <a:gd name="connsiteY74" fmla="*/ 855271 h 968413"/>
                    <a:gd name="connsiteX75" fmla="*/ 794795 w 968414"/>
                    <a:gd name="connsiteY75" fmla="*/ 856727 h 968413"/>
                    <a:gd name="connsiteX76" fmla="*/ 614252 w 968414"/>
                    <a:gd name="connsiteY76" fmla="*/ 773366 h 968413"/>
                    <a:gd name="connsiteX77" fmla="*/ 592906 w 968414"/>
                    <a:gd name="connsiteY77" fmla="*/ 746627 h 968413"/>
                    <a:gd name="connsiteX78" fmla="*/ 596720 w 968414"/>
                    <a:gd name="connsiteY78" fmla="*/ 780631 h 968413"/>
                    <a:gd name="connsiteX79" fmla="*/ 528002 w 968414"/>
                    <a:gd name="connsiteY79" fmla="*/ 967239 h 968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</a:cxnLst>
                  <a:rect l="l" t="t" r="r" b="b"/>
                  <a:pathLst>
                    <a:path w="968414" h="968413">
                      <a:moveTo>
                        <a:pt x="524769" y="968413"/>
                      </a:moveTo>
                      <a:lnTo>
                        <a:pt x="513625" y="845753"/>
                      </a:lnTo>
                      <a:cubicBezTo>
                        <a:pt x="506096" y="811430"/>
                        <a:pt x="495695" y="790201"/>
                        <a:pt x="484207" y="790201"/>
                      </a:cubicBezTo>
                      <a:cubicBezTo>
                        <a:pt x="472719" y="790201"/>
                        <a:pt x="462318" y="811430"/>
                        <a:pt x="454789" y="845753"/>
                      </a:cubicBezTo>
                      <a:lnTo>
                        <a:pt x="443645" y="968413"/>
                      </a:lnTo>
                      <a:lnTo>
                        <a:pt x="440412" y="967239"/>
                      </a:lnTo>
                      <a:cubicBezTo>
                        <a:pt x="400029" y="936494"/>
                        <a:pt x="371694" y="864518"/>
                        <a:pt x="371694" y="780631"/>
                      </a:cubicBezTo>
                      <a:lnTo>
                        <a:pt x="375508" y="746627"/>
                      </a:lnTo>
                      <a:lnTo>
                        <a:pt x="354162" y="773366"/>
                      </a:lnTo>
                      <a:cubicBezTo>
                        <a:pt x="294845" y="832683"/>
                        <a:pt x="223914" y="863542"/>
                        <a:pt x="173619" y="856727"/>
                      </a:cubicBezTo>
                      <a:lnTo>
                        <a:pt x="170503" y="855271"/>
                      </a:lnTo>
                      <a:lnTo>
                        <a:pt x="249357" y="760657"/>
                      </a:lnTo>
                      <a:cubicBezTo>
                        <a:pt x="268303" y="731063"/>
                        <a:pt x="275959" y="708698"/>
                        <a:pt x="267836" y="700574"/>
                      </a:cubicBezTo>
                      <a:cubicBezTo>
                        <a:pt x="259713" y="692451"/>
                        <a:pt x="237347" y="700108"/>
                        <a:pt x="207753" y="719054"/>
                      </a:cubicBezTo>
                      <a:lnTo>
                        <a:pt x="113140" y="797908"/>
                      </a:lnTo>
                      <a:lnTo>
                        <a:pt x="111684" y="794791"/>
                      </a:lnTo>
                      <a:cubicBezTo>
                        <a:pt x="104869" y="744496"/>
                        <a:pt x="135727" y="673566"/>
                        <a:pt x="195045" y="614249"/>
                      </a:cubicBezTo>
                      <a:lnTo>
                        <a:pt x="221779" y="592906"/>
                      </a:lnTo>
                      <a:lnTo>
                        <a:pt x="187782" y="596720"/>
                      </a:lnTo>
                      <a:cubicBezTo>
                        <a:pt x="103896" y="596720"/>
                        <a:pt x="31920" y="568385"/>
                        <a:pt x="1174" y="528002"/>
                      </a:cubicBezTo>
                      <a:lnTo>
                        <a:pt x="0" y="524769"/>
                      </a:lnTo>
                      <a:lnTo>
                        <a:pt x="122660" y="513625"/>
                      </a:lnTo>
                      <a:cubicBezTo>
                        <a:pt x="156984" y="506096"/>
                        <a:pt x="178212" y="495695"/>
                        <a:pt x="178212" y="484207"/>
                      </a:cubicBezTo>
                      <a:cubicBezTo>
                        <a:pt x="178212" y="472719"/>
                        <a:pt x="156984" y="462318"/>
                        <a:pt x="122660" y="454789"/>
                      </a:cubicBezTo>
                      <a:lnTo>
                        <a:pt x="0" y="443645"/>
                      </a:lnTo>
                      <a:lnTo>
                        <a:pt x="1174" y="440412"/>
                      </a:lnTo>
                      <a:cubicBezTo>
                        <a:pt x="31920" y="400029"/>
                        <a:pt x="103896" y="371694"/>
                        <a:pt x="187782" y="371694"/>
                      </a:cubicBezTo>
                      <a:lnTo>
                        <a:pt x="221788" y="375508"/>
                      </a:lnTo>
                      <a:lnTo>
                        <a:pt x="195045" y="354159"/>
                      </a:lnTo>
                      <a:cubicBezTo>
                        <a:pt x="135727" y="294841"/>
                        <a:pt x="104869" y="223911"/>
                        <a:pt x="111684" y="173616"/>
                      </a:cubicBezTo>
                      <a:lnTo>
                        <a:pt x="113140" y="170500"/>
                      </a:lnTo>
                      <a:lnTo>
                        <a:pt x="207753" y="249353"/>
                      </a:lnTo>
                      <a:cubicBezTo>
                        <a:pt x="237347" y="268300"/>
                        <a:pt x="259713" y="275956"/>
                        <a:pt x="267836" y="267833"/>
                      </a:cubicBezTo>
                      <a:cubicBezTo>
                        <a:pt x="275959" y="259710"/>
                        <a:pt x="268303" y="237344"/>
                        <a:pt x="249357" y="207750"/>
                      </a:cubicBezTo>
                      <a:lnTo>
                        <a:pt x="170503" y="113136"/>
                      </a:lnTo>
                      <a:lnTo>
                        <a:pt x="173619" y="111680"/>
                      </a:lnTo>
                      <a:cubicBezTo>
                        <a:pt x="223914" y="104865"/>
                        <a:pt x="294845" y="135724"/>
                        <a:pt x="354162" y="195041"/>
                      </a:cubicBezTo>
                      <a:lnTo>
                        <a:pt x="375507" y="221779"/>
                      </a:lnTo>
                      <a:lnTo>
                        <a:pt x="371694" y="187782"/>
                      </a:lnTo>
                      <a:cubicBezTo>
                        <a:pt x="371694" y="103895"/>
                        <a:pt x="400029" y="31919"/>
                        <a:pt x="440412" y="1174"/>
                      </a:cubicBezTo>
                      <a:lnTo>
                        <a:pt x="443645" y="0"/>
                      </a:lnTo>
                      <a:lnTo>
                        <a:pt x="454789" y="122660"/>
                      </a:lnTo>
                      <a:cubicBezTo>
                        <a:pt x="462318" y="156983"/>
                        <a:pt x="472719" y="178212"/>
                        <a:pt x="484207" y="178212"/>
                      </a:cubicBezTo>
                      <a:cubicBezTo>
                        <a:pt x="495695" y="178212"/>
                        <a:pt x="506096" y="156983"/>
                        <a:pt x="513625" y="122660"/>
                      </a:cubicBezTo>
                      <a:lnTo>
                        <a:pt x="524769" y="0"/>
                      </a:lnTo>
                      <a:lnTo>
                        <a:pt x="528002" y="1174"/>
                      </a:lnTo>
                      <a:cubicBezTo>
                        <a:pt x="568385" y="31919"/>
                        <a:pt x="596720" y="103895"/>
                        <a:pt x="596720" y="187782"/>
                      </a:cubicBezTo>
                      <a:lnTo>
                        <a:pt x="592907" y="221779"/>
                      </a:lnTo>
                      <a:lnTo>
                        <a:pt x="614252" y="195041"/>
                      </a:lnTo>
                      <a:cubicBezTo>
                        <a:pt x="673569" y="135724"/>
                        <a:pt x="744500" y="104865"/>
                        <a:pt x="794795" y="111680"/>
                      </a:cubicBezTo>
                      <a:lnTo>
                        <a:pt x="797911" y="113136"/>
                      </a:lnTo>
                      <a:lnTo>
                        <a:pt x="719058" y="207750"/>
                      </a:lnTo>
                      <a:cubicBezTo>
                        <a:pt x="700111" y="237344"/>
                        <a:pt x="692455" y="259710"/>
                        <a:pt x="700578" y="267833"/>
                      </a:cubicBezTo>
                      <a:cubicBezTo>
                        <a:pt x="708701" y="275956"/>
                        <a:pt x="731067" y="268300"/>
                        <a:pt x="760661" y="249353"/>
                      </a:cubicBezTo>
                      <a:lnTo>
                        <a:pt x="855275" y="170500"/>
                      </a:lnTo>
                      <a:lnTo>
                        <a:pt x="856731" y="173616"/>
                      </a:lnTo>
                      <a:cubicBezTo>
                        <a:pt x="863546" y="223911"/>
                        <a:pt x="832687" y="294841"/>
                        <a:pt x="773370" y="354159"/>
                      </a:cubicBezTo>
                      <a:lnTo>
                        <a:pt x="746626" y="375508"/>
                      </a:lnTo>
                      <a:lnTo>
                        <a:pt x="780632" y="371694"/>
                      </a:lnTo>
                      <a:cubicBezTo>
                        <a:pt x="864519" y="371694"/>
                        <a:pt x="936495" y="400029"/>
                        <a:pt x="967240" y="440412"/>
                      </a:cubicBezTo>
                      <a:lnTo>
                        <a:pt x="968414" y="443645"/>
                      </a:lnTo>
                      <a:lnTo>
                        <a:pt x="845754" y="454789"/>
                      </a:lnTo>
                      <a:cubicBezTo>
                        <a:pt x="811431" y="462318"/>
                        <a:pt x="790202" y="472719"/>
                        <a:pt x="790202" y="484207"/>
                      </a:cubicBezTo>
                      <a:cubicBezTo>
                        <a:pt x="790202" y="495695"/>
                        <a:pt x="811431" y="506096"/>
                        <a:pt x="845754" y="513625"/>
                      </a:cubicBezTo>
                      <a:lnTo>
                        <a:pt x="968414" y="524769"/>
                      </a:lnTo>
                      <a:lnTo>
                        <a:pt x="967240" y="528002"/>
                      </a:lnTo>
                      <a:cubicBezTo>
                        <a:pt x="936495" y="568385"/>
                        <a:pt x="864519" y="596720"/>
                        <a:pt x="780632" y="596720"/>
                      </a:cubicBezTo>
                      <a:lnTo>
                        <a:pt x="746635" y="592906"/>
                      </a:lnTo>
                      <a:lnTo>
                        <a:pt x="773370" y="614249"/>
                      </a:lnTo>
                      <a:cubicBezTo>
                        <a:pt x="832687" y="673566"/>
                        <a:pt x="863546" y="744496"/>
                        <a:pt x="856731" y="794791"/>
                      </a:cubicBezTo>
                      <a:lnTo>
                        <a:pt x="855275" y="797908"/>
                      </a:lnTo>
                      <a:lnTo>
                        <a:pt x="760661" y="719054"/>
                      </a:lnTo>
                      <a:cubicBezTo>
                        <a:pt x="731067" y="700108"/>
                        <a:pt x="708701" y="692451"/>
                        <a:pt x="700578" y="700574"/>
                      </a:cubicBezTo>
                      <a:cubicBezTo>
                        <a:pt x="692455" y="708698"/>
                        <a:pt x="700111" y="731063"/>
                        <a:pt x="719058" y="760657"/>
                      </a:cubicBezTo>
                      <a:lnTo>
                        <a:pt x="797911" y="855271"/>
                      </a:lnTo>
                      <a:lnTo>
                        <a:pt x="794795" y="856727"/>
                      </a:lnTo>
                      <a:cubicBezTo>
                        <a:pt x="744500" y="863542"/>
                        <a:pt x="673569" y="832683"/>
                        <a:pt x="614252" y="773366"/>
                      </a:cubicBezTo>
                      <a:lnTo>
                        <a:pt x="592906" y="746627"/>
                      </a:lnTo>
                      <a:lnTo>
                        <a:pt x="596720" y="780631"/>
                      </a:lnTo>
                      <a:cubicBezTo>
                        <a:pt x="596720" y="864518"/>
                        <a:pt x="568385" y="936494"/>
                        <a:pt x="528002" y="967239"/>
                      </a:cubicBez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</p:grpSp>
        <p:sp>
          <p:nvSpPr>
            <p:cNvPr id="197" name="フリーフォーム: 図形 196">
              <a:extLst>
                <a:ext uri="{FF2B5EF4-FFF2-40B4-BE49-F238E27FC236}">
                  <a16:creationId xmlns:a16="http://schemas.microsoft.com/office/drawing/2014/main" id="{DC635640-5E7A-4DB4-ADA7-8B2BF1629285}"/>
                </a:ext>
              </a:extLst>
            </p:cNvPr>
            <p:cNvSpPr/>
            <p:nvPr/>
          </p:nvSpPr>
          <p:spPr bwMode="auto">
            <a:xfrm>
              <a:off x="932142" y="1087351"/>
              <a:ext cx="2186184" cy="2186185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199" name="グループ化 198">
            <a:extLst>
              <a:ext uri="{FF2B5EF4-FFF2-40B4-BE49-F238E27FC236}">
                <a16:creationId xmlns:a16="http://schemas.microsoft.com/office/drawing/2014/main" id="{6BD7D1BD-F5ED-4A29-A1B2-24C6D56C1EAF}"/>
              </a:ext>
            </a:extLst>
          </p:cNvPr>
          <p:cNvGrpSpPr/>
          <p:nvPr/>
        </p:nvGrpSpPr>
        <p:grpSpPr>
          <a:xfrm>
            <a:off x="811315" y="3878723"/>
            <a:ext cx="2445877" cy="2445877"/>
            <a:chOff x="811315" y="3878723"/>
            <a:chExt cx="2445877" cy="2445877"/>
          </a:xfrm>
        </p:grpSpPr>
        <p:sp>
          <p:nvSpPr>
            <p:cNvPr id="56" name="四角形: 角を丸くする 55">
              <a:extLst>
                <a:ext uri="{FF2B5EF4-FFF2-40B4-BE49-F238E27FC236}">
                  <a16:creationId xmlns:a16="http://schemas.microsoft.com/office/drawing/2014/main" id="{F88C0280-1743-4235-8793-53601FDF5D29}"/>
                </a:ext>
              </a:extLst>
            </p:cNvPr>
            <p:cNvSpPr/>
            <p:nvPr/>
          </p:nvSpPr>
          <p:spPr bwMode="auto">
            <a:xfrm>
              <a:off x="811315" y="3878723"/>
              <a:ext cx="2445877" cy="2445877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" name="四角形: 角を丸くする 56">
              <a:extLst>
                <a:ext uri="{FF2B5EF4-FFF2-40B4-BE49-F238E27FC236}">
                  <a16:creationId xmlns:a16="http://schemas.microsoft.com/office/drawing/2014/main" id="{2EF3089C-C5F2-41F1-9EF4-B44551C2F3BE}"/>
                </a:ext>
              </a:extLst>
            </p:cNvPr>
            <p:cNvSpPr/>
            <p:nvPr/>
          </p:nvSpPr>
          <p:spPr bwMode="auto">
            <a:xfrm>
              <a:off x="979061" y="4046469"/>
              <a:ext cx="2110385" cy="2110385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0EE94567-69EF-4FC9-8E0F-AD6CFFF46D4E}"/>
                </a:ext>
              </a:extLst>
            </p:cNvPr>
            <p:cNvSpPr/>
            <p:nvPr/>
          </p:nvSpPr>
          <p:spPr bwMode="auto">
            <a:xfrm>
              <a:off x="881928" y="3949336"/>
              <a:ext cx="2304650" cy="2304650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59" name="グループ化 158">
              <a:extLst>
                <a:ext uri="{FF2B5EF4-FFF2-40B4-BE49-F238E27FC236}">
                  <a16:creationId xmlns:a16="http://schemas.microsoft.com/office/drawing/2014/main" id="{4B552D1D-5ADE-4557-B769-736DBBF78481}"/>
                </a:ext>
              </a:extLst>
            </p:cNvPr>
            <p:cNvGrpSpPr/>
            <p:nvPr/>
          </p:nvGrpSpPr>
          <p:grpSpPr>
            <a:xfrm>
              <a:off x="1226671" y="4290713"/>
              <a:ext cx="1491184" cy="1655390"/>
              <a:chOff x="1232967" y="4368800"/>
              <a:chExt cx="1376883" cy="1528505"/>
            </a:xfrm>
          </p:grpSpPr>
          <p:grpSp>
            <p:nvGrpSpPr>
              <p:cNvPr id="160" name="グループ化 159">
                <a:extLst>
                  <a:ext uri="{FF2B5EF4-FFF2-40B4-BE49-F238E27FC236}">
                    <a16:creationId xmlns:a16="http://schemas.microsoft.com/office/drawing/2014/main" id="{4E9EA158-D5D4-4135-A21E-504941B04194}"/>
                  </a:ext>
                </a:extLst>
              </p:cNvPr>
              <p:cNvGrpSpPr/>
              <p:nvPr/>
            </p:nvGrpSpPr>
            <p:grpSpPr>
              <a:xfrm>
                <a:off x="1232967" y="4455567"/>
                <a:ext cx="1334561" cy="1441738"/>
                <a:chOff x="2609121" y="3194915"/>
                <a:chExt cx="1439584" cy="1555195"/>
              </a:xfrm>
              <a:solidFill>
                <a:schemeClr val="bg1">
                  <a:lumMod val="95000"/>
                </a:schemeClr>
              </a:solidFill>
            </p:grpSpPr>
            <p:sp>
              <p:nvSpPr>
                <p:cNvPr id="162" name="円: 塗りつぶしなし 161">
                  <a:extLst>
                    <a:ext uri="{FF2B5EF4-FFF2-40B4-BE49-F238E27FC236}">
                      <a16:creationId xmlns:a16="http://schemas.microsoft.com/office/drawing/2014/main" id="{80F6FB31-952C-40CC-A7B1-F4FB41DF6DF3}"/>
                    </a:ext>
                  </a:extLst>
                </p:cNvPr>
                <p:cNvSpPr/>
                <p:nvPr/>
              </p:nvSpPr>
              <p:spPr bwMode="auto">
                <a:xfrm>
                  <a:off x="2609121" y="3429000"/>
                  <a:ext cx="999318" cy="999318"/>
                </a:xfrm>
                <a:prstGeom prst="donut">
                  <a:avLst>
                    <a:gd name="adj" fmla="val 13628"/>
                  </a:avLst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3" name="四角形: 上の 2 つの角を丸める 162">
                  <a:extLst>
                    <a:ext uri="{FF2B5EF4-FFF2-40B4-BE49-F238E27FC236}">
                      <a16:creationId xmlns:a16="http://schemas.microsoft.com/office/drawing/2014/main" id="{CC754FBA-F3E5-4277-9FD6-F3A340239BE5}"/>
                    </a:ext>
                  </a:extLst>
                </p:cNvPr>
                <p:cNvSpPr/>
                <p:nvPr/>
              </p:nvSpPr>
              <p:spPr bwMode="auto">
                <a:xfrm rot="10800000">
                  <a:off x="3058595" y="3203975"/>
                  <a:ext cx="990110" cy="1462506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FFC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4" name="四角形: 上の 2 つの角を丸める 163">
                  <a:extLst>
                    <a:ext uri="{FF2B5EF4-FFF2-40B4-BE49-F238E27FC236}">
                      <a16:creationId xmlns:a16="http://schemas.microsoft.com/office/drawing/2014/main" id="{FECE0999-C635-4808-8768-A0F9FCDAE171}"/>
                    </a:ext>
                  </a:extLst>
                </p:cNvPr>
                <p:cNvSpPr/>
                <p:nvPr/>
              </p:nvSpPr>
              <p:spPr bwMode="auto">
                <a:xfrm rot="10800000">
                  <a:off x="3058595" y="3194915"/>
                  <a:ext cx="990110" cy="233760"/>
                </a:xfrm>
                <a:prstGeom prst="round2SameRect">
                  <a:avLst>
                    <a:gd name="adj1" fmla="val 5123"/>
                    <a:gd name="adj2" fmla="val 0"/>
                  </a:avLst>
                </a:pr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5" name="フリーフォーム: 図形 164">
                  <a:extLst>
                    <a:ext uri="{FF2B5EF4-FFF2-40B4-BE49-F238E27FC236}">
                      <a16:creationId xmlns:a16="http://schemas.microsoft.com/office/drawing/2014/main" id="{2BED8A65-691C-4769-A724-2E5EBAD1C8BF}"/>
                    </a:ext>
                  </a:extLst>
                </p:cNvPr>
                <p:cNvSpPr/>
                <p:nvPr/>
              </p:nvSpPr>
              <p:spPr bwMode="auto">
                <a:xfrm rot="10800000">
                  <a:off x="3060539" y="4662403"/>
                  <a:ext cx="982974" cy="87707"/>
                </a:xfrm>
                <a:custGeom>
                  <a:avLst/>
                  <a:gdLst>
                    <a:gd name="connsiteX0" fmla="*/ 982974 w 982974"/>
                    <a:gd name="connsiteY0" fmla="*/ 34638 h 34638"/>
                    <a:gd name="connsiteX1" fmla="*/ 0 w 982974"/>
                    <a:gd name="connsiteY1" fmla="*/ 34638 h 34638"/>
                    <a:gd name="connsiteX2" fmla="*/ 543 w 982974"/>
                    <a:gd name="connsiteY2" fmla="*/ 31947 h 34638"/>
                    <a:gd name="connsiteX3" fmla="*/ 48740 w 982974"/>
                    <a:gd name="connsiteY3" fmla="*/ 0 h 34638"/>
                    <a:gd name="connsiteX4" fmla="*/ 934234 w 982974"/>
                    <a:gd name="connsiteY4" fmla="*/ 0 h 34638"/>
                    <a:gd name="connsiteX5" fmla="*/ 982431 w 982974"/>
                    <a:gd name="connsiteY5" fmla="*/ 31947 h 34638"/>
                    <a:gd name="connsiteX6" fmla="*/ 982974 w 982974"/>
                    <a:gd name="connsiteY6" fmla="*/ 34638 h 3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82974" h="34638">
                      <a:moveTo>
                        <a:pt x="982974" y="34638"/>
                      </a:moveTo>
                      <a:lnTo>
                        <a:pt x="0" y="34638"/>
                      </a:lnTo>
                      <a:lnTo>
                        <a:pt x="543" y="31947"/>
                      </a:lnTo>
                      <a:cubicBezTo>
                        <a:pt x="8484" y="13173"/>
                        <a:pt x="27073" y="0"/>
                        <a:pt x="48740" y="0"/>
                      </a:cubicBezTo>
                      <a:lnTo>
                        <a:pt x="934234" y="0"/>
                      </a:lnTo>
                      <a:cubicBezTo>
                        <a:pt x="955901" y="0"/>
                        <a:pt x="974491" y="13173"/>
                        <a:pt x="982431" y="31947"/>
                      </a:cubicBezTo>
                      <a:lnTo>
                        <a:pt x="982974" y="34638"/>
                      </a:lnTo>
                      <a:close/>
                    </a:path>
                  </a:pathLst>
                </a:custGeom>
                <a:grpFill/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6" name="楕円 165">
                  <a:extLst>
                    <a:ext uri="{FF2B5EF4-FFF2-40B4-BE49-F238E27FC236}">
                      <a16:creationId xmlns:a16="http://schemas.microsoft.com/office/drawing/2014/main" id="{BE3743B9-C21B-4739-B5B5-4C682E956931}"/>
                    </a:ext>
                  </a:extLst>
                </p:cNvPr>
                <p:cNvSpPr/>
                <p:nvPr/>
              </p:nvSpPr>
              <p:spPr bwMode="auto">
                <a:xfrm>
                  <a:off x="3818413" y="3651404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7" name="楕円 166">
                  <a:extLst>
                    <a:ext uri="{FF2B5EF4-FFF2-40B4-BE49-F238E27FC236}">
                      <a16:creationId xmlns:a16="http://schemas.microsoft.com/office/drawing/2014/main" id="{1A33AA91-39C7-447E-A2DD-B5B158D4E738}"/>
                    </a:ext>
                  </a:extLst>
                </p:cNvPr>
                <p:cNvSpPr/>
                <p:nvPr/>
              </p:nvSpPr>
              <p:spPr bwMode="auto">
                <a:xfrm>
                  <a:off x="3508646" y="3795769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8" name="楕円 167">
                  <a:extLst>
                    <a:ext uri="{FF2B5EF4-FFF2-40B4-BE49-F238E27FC236}">
                      <a16:creationId xmlns:a16="http://schemas.microsoft.com/office/drawing/2014/main" id="{0519A1F0-BB68-4F28-9217-AF77E5B529FC}"/>
                    </a:ext>
                  </a:extLst>
                </p:cNvPr>
                <p:cNvSpPr/>
                <p:nvPr/>
              </p:nvSpPr>
              <p:spPr bwMode="auto">
                <a:xfrm>
                  <a:off x="3770348" y="404946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9" name="楕円 168">
                  <a:extLst>
                    <a:ext uri="{FF2B5EF4-FFF2-40B4-BE49-F238E27FC236}">
                      <a16:creationId xmlns:a16="http://schemas.microsoft.com/office/drawing/2014/main" id="{DA04B814-F110-4BFB-85DE-8433E305DD1A}"/>
                    </a:ext>
                  </a:extLst>
                </p:cNvPr>
                <p:cNvSpPr/>
                <p:nvPr/>
              </p:nvSpPr>
              <p:spPr bwMode="auto">
                <a:xfrm>
                  <a:off x="3500175" y="4327942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0" name="楕円 169">
                  <a:extLst>
                    <a:ext uri="{FF2B5EF4-FFF2-40B4-BE49-F238E27FC236}">
                      <a16:creationId xmlns:a16="http://schemas.microsoft.com/office/drawing/2014/main" id="{9AEA5965-C19B-4319-9089-B69F7107A912}"/>
                    </a:ext>
                  </a:extLst>
                </p:cNvPr>
                <p:cNvSpPr/>
                <p:nvPr/>
              </p:nvSpPr>
              <p:spPr bwMode="auto">
                <a:xfrm>
                  <a:off x="3818412" y="447293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1" name="楕円 170">
                  <a:extLst>
                    <a:ext uri="{FF2B5EF4-FFF2-40B4-BE49-F238E27FC236}">
                      <a16:creationId xmlns:a16="http://schemas.microsoft.com/office/drawing/2014/main" id="{346701EB-CA42-45A3-97F1-86EC67DA9F39}"/>
                    </a:ext>
                  </a:extLst>
                </p:cNvPr>
                <p:cNvSpPr/>
                <p:nvPr/>
              </p:nvSpPr>
              <p:spPr bwMode="auto">
                <a:xfrm>
                  <a:off x="3175652" y="3651404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2" name="楕円 171">
                  <a:extLst>
                    <a:ext uri="{FF2B5EF4-FFF2-40B4-BE49-F238E27FC236}">
                      <a16:creationId xmlns:a16="http://schemas.microsoft.com/office/drawing/2014/main" id="{7DCD9181-2FFF-4730-91F4-03D6A0FCA13F}"/>
                    </a:ext>
                  </a:extLst>
                </p:cNvPr>
                <p:cNvSpPr/>
                <p:nvPr/>
              </p:nvSpPr>
              <p:spPr bwMode="auto">
                <a:xfrm>
                  <a:off x="3180415" y="4472936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3" name="楕円 172">
                  <a:extLst>
                    <a:ext uri="{FF2B5EF4-FFF2-40B4-BE49-F238E27FC236}">
                      <a16:creationId xmlns:a16="http://schemas.microsoft.com/office/drawing/2014/main" id="{6D84051B-334D-4EA2-A124-4ADAF8E3AAE9}"/>
                    </a:ext>
                  </a:extLst>
                </p:cNvPr>
                <p:cNvSpPr/>
                <p:nvPr/>
              </p:nvSpPr>
              <p:spPr bwMode="auto">
                <a:xfrm>
                  <a:off x="3229912" y="4054133"/>
                  <a:ext cx="100376" cy="100376"/>
                </a:xfrm>
                <a:prstGeom prst="ellipse">
                  <a:avLst/>
                </a:prstGeom>
                <a:grpFill/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61" name="フリーフォーム: 図形 160">
                <a:extLst>
                  <a:ext uri="{FF2B5EF4-FFF2-40B4-BE49-F238E27FC236}">
                    <a16:creationId xmlns:a16="http://schemas.microsoft.com/office/drawing/2014/main" id="{64E93BA8-1EDB-4E7B-902B-D67FDD2BA9A9}"/>
                  </a:ext>
                </a:extLst>
              </p:cNvPr>
              <p:cNvSpPr/>
              <p:nvPr/>
            </p:nvSpPr>
            <p:spPr bwMode="auto">
              <a:xfrm>
                <a:off x="1604318" y="4368800"/>
                <a:ext cx="1005532" cy="198598"/>
              </a:xfrm>
              <a:custGeom>
                <a:avLst/>
                <a:gdLst>
                  <a:gd name="connsiteX0" fmla="*/ 113766 w 991913"/>
                  <a:gd name="connsiteY0" fmla="*/ 0 h 180020"/>
                  <a:gd name="connsiteX1" fmla="*/ 158049 w 991913"/>
                  <a:gd name="connsiteY1" fmla="*/ 7074 h 180020"/>
                  <a:gd name="connsiteX2" fmla="*/ 190204 w 991913"/>
                  <a:gd name="connsiteY2" fmla="*/ 24226 h 180020"/>
                  <a:gd name="connsiteX3" fmla="*/ 222359 w 991913"/>
                  <a:gd name="connsiteY3" fmla="*/ 7074 h 180020"/>
                  <a:gd name="connsiteX4" fmla="*/ 266642 w 991913"/>
                  <a:gd name="connsiteY4" fmla="*/ 0 h 180020"/>
                  <a:gd name="connsiteX5" fmla="*/ 310925 w 991913"/>
                  <a:gd name="connsiteY5" fmla="*/ 7074 h 180020"/>
                  <a:gd name="connsiteX6" fmla="*/ 343080 w 991913"/>
                  <a:gd name="connsiteY6" fmla="*/ 24226 h 180020"/>
                  <a:gd name="connsiteX7" fmla="*/ 375235 w 991913"/>
                  <a:gd name="connsiteY7" fmla="*/ 7074 h 180020"/>
                  <a:gd name="connsiteX8" fmla="*/ 419518 w 991913"/>
                  <a:gd name="connsiteY8" fmla="*/ 0 h 180020"/>
                  <a:gd name="connsiteX9" fmla="*/ 463801 w 991913"/>
                  <a:gd name="connsiteY9" fmla="*/ 7074 h 180020"/>
                  <a:gd name="connsiteX10" fmla="*/ 495956 w 991913"/>
                  <a:gd name="connsiteY10" fmla="*/ 24226 h 180020"/>
                  <a:gd name="connsiteX11" fmla="*/ 528111 w 991913"/>
                  <a:gd name="connsiteY11" fmla="*/ 7074 h 180020"/>
                  <a:gd name="connsiteX12" fmla="*/ 572394 w 991913"/>
                  <a:gd name="connsiteY12" fmla="*/ 0 h 180020"/>
                  <a:gd name="connsiteX13" fmla="*/ 616677 w 991913"/>
                  <a:gd name="connsiteY13" fmla="*/ 7074 h 180020"/>
                  <a:gd name="connsiteX14" fmla="*/ 648832 w 991913"/>
                  <a:gd name="connsiteY14" fmla="*/ 24226 h 180020"/>
                  <a:gd name="connsiteX15" fmla="*/ 680987 w 991913"/>
                  <a:gd name="connsiteY15" fmla="*/ 7074 h 180020"/>
                  <a:gd name="connsiteX16" fmla="*/ 725270 w 991913"/>
                  <a:gd name="connsiteY16" fmla="*/ 0 h 180020"/>
                  <a:gd name="connsiteX17" fmla="*/ 769553 w 991913"/>
                  <a:gd name="connsiteY17" fmla="*/ 7074 h 180020"/>
                  <a:gd name="connsiteX18" fmla="*/ 801709 w 991913"/>
                  <a:gd name="connsiteY18" fmla="*/ 24227 h 180020"/>
                  <a:gd name="connsiteX19" fmla="*/ 833864 w 991913"/>
                  <a:gd name="connsiteY19" fmla="*/ 7074 h 180020"/>
                  <a:gd name="connsiteX20" fmla="*/ 878147 w 991913"/>
                  <a:gd name="connsiteY20" fmla="*/ 0 h 180020"/>
                  <a:gd name="connsiteX21" fmla="*/ 991913 w 991913"/>
                  <a:gd name="connsiteY21" fmla="*/ 90010 h 180020"/>
                  <a:gd name="connsiteX22" fmla="*/ 878147 w 991913"/>
                  <a:gd name="connsiteY22" fmla="*/ 180020 h 180020"/>
                  <a:gd name="connsiteX23" fmla="*/ 833864 w 991913"/>
                  <a:gd name="connsiteY23" fmla="*/ 172947 h 180020"/>
                  <a:gd name="connsiteX24" fmla="*/ 801709 w 991913"/>
                  <a:gd name="connsiteY24" fmla="*/ 155794 h 180020"/>
                  <a:gd name="connsiteX25" fmla="*/ 769553 w 991913"/>
                  <a:gd name="connsiteY25" fmla="*/ 172947 h 180020"/>
                  <a:gd name="connsiteX26" fmla="*/ 725270 w 991913"/>
                  <a:gd name="connsiteY26" fmla="*/ 180020 h 180020"/>
                  <a:gd name="connsiteX27" fmla="*/ 680987 w 991913"/>
                  <a:gd name="connsiteY27" fmla="*/ 172947 h 180020"/>
                  <a:gd name="connsiteX28" fmla="*/ 648832 w 991913"/>
                  <a:gd name="connsiteY28" fmla="*/ 155794 h 180020"/>
                  <a:gd name="connsiteX29" fmla="*/ 616677 w 991913"/>
                  <a:gd name="connsiteY29" fmla="*/ 172947 h 180020"/>
                  <a:gd name="connsiteX30" fmla="*/ 572394 w 991913"/>
                  <a:gd name="connsiteY30" fmla="*/ 180020 h 180020"/>
                  <a:gd name="connsiteX31" fmla="*/ 528111 w 991913"/>
                  <a:gd name="connsiteY31" fmla="*/ 172947 h 180020"/>
                  <a:gd name="connsiteX32" fmla="*/ 495956 w 991913"/>
                  <a:gd name="connsiteY32" fmla="*/ 155794 h 180020"/>
                  <a:gd name="connsiteX33" fmla="*/ 463801 w 991913"/>
                  <a:gd name="connsiteY33" fmla="*/ 172947 h 180020"/>
                  <a:gd name="connsiteX34" fmla="*/ 419518 w 991913"/>
                  <a:gd name="connsiteY34" fmla="*/ 180020 h 180020"/>
                  <a:gd name="connsiteX35" fmla="*/ 375235 w 991913"/>
                  <a:gd name="connsiteY35" fmla="*/ 172947 h 180020"/>
                  <a:gd name="connsiteX36" fmla="*/ 343080 w 991913"/>
                  <a:gd name="connsiteY36" fmla="*/ 155794 h 180020"/>
                  <a:gd name="connsiteX37" fmla="*/ 310925 w 991913"/>
                  <a:gd name="connsiteY37" fmla="*/ 172947 h 180020"/>
                  <a:gd name="connsiteX38" fmla="*/ 266642 w 991913"/>
                  <a:gd name="connsiteY38" fmla="*/ 180020 h 180020"/>
                  <a:gd name="connsiteX39" fmla="*/ 222359 w 991913"/>
                  <a:gd name="connsiteY39" fmla="*/ 172947 h 180020"/>
                  <a:gd name="connsiteX40" fmla="*/ 190204 w 991913"/>
                  <a:gd name="connsiteY40" fmla="*/ 155794 h 180020"/>
                  <a:gd name="connsiteX41" fmla="*/ 158049 w 991913"/>
                  <a:gd name="connsiteY41" fmla="*/ 172947 h 180020"/>
                  <a:gd name="connsiteX42" fmla="*/ 113766 w 991913"/>
                  <a:gd name="connsiteY42" fmla="*/ 180020 h 180020"/>
                  <a:gd name="connsiteX43" fmla="*/ 0 w 991913"/>
                  <a:gd name="connsiteY43" fmla="*/ 90010 h 180020"/>
                  <a:gd name="connsiteX44" fmla="*/ 113766 w 991913"/>
                  <a:gd name="connsiteY44" fmla="*/ 0 h 18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991913" h="180020">
                    <a:moveTo>
                      <a:pt x="113766" y="0"/>
                    </a:moveTo>
                    <a:cubicBezTo>
                      <a:pt x="129474" y="0"/>
                      <a:pt x="144438" y="2519"/>
                      <a:pt x="158049" y="7074"/>
                    </a:cubicBezTo>
                    <a:lnTo>
                      <a:pt x="190204" y="24226"/>
                    </a:lnTo>
                    <a:lnTo>
                      <a:pt x="222359" y="7074"/>
                    </a:lnTo>
                    <a:cubicBezTo>
                      <a:pt x="235970" y="2519"/>
                      <a:pt x="250934" y="0"/>
                      <a:pt x="266642" y="0"/>
                    </a:cubicBezTo>
                    <a:cubicBezTo>
                      <a:pt x="282350" y="0"/>
                      <a:pt x="297314" y="2519"/>
                      <a:pt x="310925" y="7074"/>
                    </a:cubicBezTo>
                    <a:lnTo>
                      <a:pt x="343080" y="24226"/>
                    </a:lnTo>
                    <a:lnTo>
                      <a:pt x="375235" y="7074"/>
                    </a:lnTo>
                    <a:cubicBezTo>
                      <a:pt x="388846" y="2519"/>
                      <a:pt x="403810" y="0"/>
                      <a:pt x="419518" y="0"/>
                    </a:cubicBezTo>
                    <a:cubicBezTo>
                      <a:pt x="435226" y="0"/>
                      <a:pt x="450190" y="2519"/>
                      <a:pt x="463801" y="7074"/>
                    </a:cubicBezTo>
                    <a:lnTo>
                      <a:pt x="495956" y="24226"/>
                    </a:lnTo>
                    <a:lnTo>
                      <a:pt x="528111" y="7074"/>
                    </a:lnTo>
                    <a:cubicBezTo>
                      <a:pt x="541722" y="2519"/>
                      <a:pt x="556686" y="0"/>
                      <a:pt x="572394" y="0"/>
                    </a:cubicBezTo>
                    <a:cubicBezTo>
                      <a:pt x="588102" y="0"/>
                      <a:pt x="603066" y="2519"/>
                      <a:pt x="616677" y="7074"/>
                    </a:cubicBezTo>
                    <a:lnTo>
                      <a:pt x="648832" y="24226"/>
                    </a:lnTo>
                    <a:lnTo>
                      <a:pt x="680987" y="7074"/>
                    </a:lnTo>
                    <a:cubicBezTo>
                      <a:pt x="694598" y="2519"/>
                      <a:pt x="709562" y="0"/>
                      <a:pt x="725270" y="0"/>
                    </a:cubicBezTo>
                    <a:cubicBezTo>
                      <a:pt x="740978" y="0"/>
                      <a:pt x="755942" y="2519"/>
                      <a:pt x="769553" y="7074"/>
                    </a:cubicBezTo>
                    <a:lnTo>
                      <a:pt x="801709" y="24227"/>
                    </a:lnTo>
                    <a:lnTo>
                      <a:pt x="833864" y="7074"/>
                    </a:lnTo>
                    <a:cubicBezTo>
                      <a:pt x="847475" y="2519"/>
                      <a:pt x="862439" y="0"/>
                      <a:pt x="878147" y="0"/>
                    </a:cubicBezTo>
                    <a:cubicBezTo>
                      <a:pt x="940978" y="0"/>
                      <a:pt x="991913" y="40299"/>
                      <a:pt x="991913" y="90010"/>
                    </a:cubicBezTo>
                    <a:cubicBezTo>
                      <a:pt x="991913" y="139721"/>
                      <a:pt x="940978" y="180020"/>
                      <a:pt x="878147" y="180020"/>
                    </a:cubicBezTo>
                    <a:cubicBezTo>
                      <a:pt x="862439" y="180020"/>
                      <a:pt x="847475" y="177501"/>
                      <a:pt x="833864" y="172947"/>
                    </a:cubicBezTo>
                    <a:lnTo>
                      <a:pt x="801709" y="155794"/>
                    </a:lnTo>
                    <a:lnTo>
                      <a:pt x="769553" y="172947"/>
                    </a:lnTo>
                    <a:cubicBezTo>
                      <a:pt x="755942" y="177501"/>
                      <a:pt x="740978" y="180020"/>
                      <a:pt x="725270" y="180020"/>
                    </a:cubicBezTo>
                    <a:cubicBezTo>
                      <a:pt x="709562" y="180020"/>
                      <a:pt x="694598" y="177501"/>
                      <a:pt x="680987" y="172947"/>
                    </a:cubicBezTo>
                    <a:lnTo>
                      <a:pt x="648832" y="155794"/>
                    </a:lnTo>
                    <a:lnTo>
                      <a:pt x="616677" y="172947"/>
                    </a:lnTo>
                    <a:cubicBezTo>
                      <a:pt x="603066" y="177501"/>
                      <a:pt x="588102" y="180020"/>
                      <a:pt x="572394" y="180020"/>
                    </a:cubicBezTo>
                    <a:cubicBezTo>
                      <a:pt x="556686" y="180020"/>
                      <a:pt x="541722" y="177501"/>
                      <a:pt x="528111" y="172947"/>
                    </a:cubicBezTo>
                    <a:lnTo>
                      <a:pt x="495956" y="155794"/>
                    </a:lnTo>
                    <a:lnTo>
                      <a:pt x="463801" y="172947"/>
                    </a:lnTo>
                    <a:cubicBezTo>
                      <a:pt x="450190" y="177501"/>
                      <a:pt x="435226" y="180020"/>
                      <a:pt x="419518" y="180020"/>
                    </a:cubicBezTo>
                    <a:cubicBezTo>
                      <a:pt x="403810" y="180020"/>
                      <a:pt x="388846" y="177501"/>
                      <a:pt x="375235" y="172947"/>
                    </a:cubicBezTo>
                    <a:lnTo>
                      <a:pt x="343080" y="155794"/>
                    </a:lnTo>
                    <a:lnTo>
                      <a:pt x="310925" y="172947"/>
                    </a:lnTo>
                    <a:cubicBezTo>
                      <a:pt x="297314" y="177501"/>
                      <a:pt x="282350" y="180020"/>
                      <a:pt x="266642" y="180020"/>
                    </a:cubicBezTo>
                    <a:cubicBezTo>
                      <a:pt x="250934" y="180020"/>
                      <a:pt x="235970" y="177501"/>
                      <a:pt x="222359" y="172947"/>
                    </a:cubicBezTo>
                    <a:lnTo>
                      <a:pt x="190204" y="155794"/>
                    </a:lnTo>
                    <a:lnTo>
                      <a:pt x="158049" y="172947"/>
                    </a:lnTo>
                    <a:cubicBezTo>
                      <a:pt x="144438" y="177501"/>
                      <a:pt x="129474" y="180020"/>
                      <a:pt x="113766" y="180020"/>
                    </a:cubicBezTo>
                    <a:cubicBezTo>
                      <a:pt x="50935" y="180020"/>
                      <a:pt x="0" y="139721"/>
                      <a:pt x="0" y="90010"/>
                    </a:cubicBezTo>
                    <a:cubicBezTo>
                      <a:pt x="0" y="40299"/>
                      <a:pt x="50935" y="0"/>
                      <a:pt x="113766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98" name="フリーフォーム: 図形 197">
              <a:extLst>
                <a:ext uri="{FF2B5EF4-FFF2-40B4-BE49-F238E27FC236}">
                  <a16:creationId xmlns:a16="http://schemas.microsoft.com/office/drawing/2014/main" id="{1C88594D-6EFE-4F40-9389-498B0F617D20}"/>
                </a:ext>
              </a:extLst>
            </p:cNvPr>
            <p:cNvSpPr/>
            <p:nvPr/>
          </p:nvSpPr>
          <p:spPr bwMode="auto">
            <a:xfrm>
              <a:off x="932142" y="3995651"/>
              <a:ext cx="2186184" cy="2186185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200" name="テキスト ボックス 199">
            <a:extLst>
              <a:ext uri="{FF2B5EF4-FFF2-40B4-BE49-F238E27FC236}">
                <a16:creationId xmlns:a16="http://schemas.microsoft.com/office/drawing/2014/main" id="{DE9C90C6-669C-4F3E-A1BD-6F0F5A5EF313}"/>
              </a:ext>
            </a:extLst>
          </p:cNvPr>
          <p:cNvSpPr txBox="1"/>
          <p:nvPr/>
        </p:nvSpPr>
        <p:spPr>
          <a:xfrm>
            <a:off x="276046" y="232912"/>
            <a:ext cx="23391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飲酒禁止マーク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9503723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23671</TotalTime>
  <Words>32</Words>
  <Application>Microsoft Office PowerPoint</Application>
  <PresentationFormat>A4 210 x 297 mm</PresentationFormat>
  <Paragraphs>28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游ゴシック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pptxi80_飲酒禁止マーク</dc:title>
  <dc:subject>pptxi80_飲酒禁止マーク</dc:subject>
  <dc:creator>でじけろお</dc:creator>
  <cp:revision>1</cp:revision>
  <dcterms:created xsi:type="dcterms:W3CDTF">2018-05-20T00:31:01Z</dcterms:created>
  <dcterms:modified xsi:type="dcterms:W3CDTF">2022-03-06T23:01:53Z</dcterms:modified>
  <cp:version>1</cp:version>
</cp:coreProperties>
</file>

<file path=docProps/thumbnail.jpeg>
</file>